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8" r:id="rId3"/>
    <p:sldId id="260" r:id="rId4"/>
    <p:sldId id="264" r:id="rId5"/>
    <p:sldId id="277" r:id="rId6"/>
    <p:sldId id="262" r:id="rId7"/>
    <p:sldId id="266" r:id="rId8"/>
    <p:sldId id="267" r:id="rId9"/>
    <p:sldId id="263" r:id="rId10"/>
    <p:sldId id="269" r:id="rId11"/>
    <p:sldId id="268" r:id="rId12"/>
    <p:sldId id="270" r:id="rId13"/>
    <p:sldId id="271" r:id="rId14"/>
    <p:sldId id="279" r:id="rId15"/>
    <p:sldId id="272" r:id="rId16"/>
    <p:sldId id="273" r:id="rId17"/>
    <p:sldId id="274" r:id="rId18"/>
    <p:sldId id="275" r:id="rId19"/>
    <p:sldId id="280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835FC-1A88-41C1-8458-56705A5FC2C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942CDA5-DEDC-45FF-8F08-D6F181492FCC}">
      <dgm:prSet phldrT="[Text]"/>
      <dgm:spPr/>
      <dgm:t>
        <a:bodyPr/>
        <a:lstStyle/>
        <a:p>
          <a:r>
            <a:rPr lang="en-US" dirty="0" smtClean="0"/>
            <a:t>TX</a:t>
          </a:r>
          <a:endParaRPr lang="en-US" dirty="0"/>
        </a:p>
      </dgm:t>
    </dgm:pt>
    <dgm:pt modelId="{5A7178D0-4FB5-46BA-BF07-B8580950395E}" type="parTrans" cxnId="{ED5C01A7-9120-4678-A550-EA3BC4812B9E}">
      <dgm:prSet/>
      <dgm:spPr/>
      <dgm:t>
        <a:bodyPr/>
        <a:lstStyle/>
        <a:p>
          <a:endParaRPr lang="en-US"/>
        </a:p>
      </dgm:t>
    </dgm:pt>
    <dgm:pt modelId="{12727BEF-5752-4162-8DBF-DAE7A857118A}" type="sibTrans" cxnId="{ED5C01A7-9120-4678-A550-EA3BC4812B9E}">
      <dgm:prSet/>
      <dgm:spPr/>
      <dgm:t>
        <a:bodyPr/>
        <a:lstStyle/>
        <a:p>
          <a:endParaRPr lang="en-US"/>
        </a:p>
      </dgm:t>
    </dgm:pt>
    <dgm:pt modelId="{8C7A9257-F04A-4E1C-9517-539107445A0E}">
      <dgm:prSet/>
      <dgm:spPr/>
      <dgm:t>
        <a:bodyPr/>
        <a:lstStyle/>
        <a:p>
          <a:r>
            <a:rPr lang="en-US" dirty="0" smtClean="0"/>
            <a:t>Peer Recovery Support</a:t>
          </a:r>
          <a:endParaRPr lang="en-US" dirty="0"/>
        </a:p>
      </dgm:t>
    </dgm:pt>
    <dgm:pt modelId="{9207B050-DF55-4863-B430-DFF6F796438B}" type="sibTrans" cxnId="{96D52E51-12C5-49FF-A2DB-BFEDF65DCC84}">
      <dgm:prSet/>
      <dgm:spPr/>
      <dgm:t>
        <a:bodyPr/>
        <a:lstStyle/>
        <a:p>
          <a:endParaRPr lang="en-US"/>
        </a:p>
      </dgm:t>
    </dgm:pt>
    <dgm:pt modelId="{8EBFE9CA-F6D2-4C84-9622-1D26FC0738F0}" type="parTrans" cxnId="{96D52E51-12C5-49FF-A2DB-BFEDF65DCC84}">
      <dgm:prSet/>
      <dgm:spPr/>
      <dgm:t>
        <a:bodyPr/>
        <a:lstStyle/>
        <a:p>
          <a:endParaRPr lang="en-US"/>
        </a:p>
      </dgm:t>
    </dgm:pt>
    <dgm:pt modelId="{3335EFE7-E6B1-4D0A-B37F-E6907E8CBF4F}">
      <dgm:prSet/>
      <dgm:spPr/>
      <dgm:t>
        <a:bodyPr/>
        <a:lstStyle/>
        <a:p>
          <a:r>
            <a:rPr lang="en-US" dirty="0" smtClean="0"/>
            <a:t>Limited Generalist Support within the Community</a:t>
          </a:r>
          <a:endParaRPr lang="en-US" dirty="0"/>
        </a:p>
      </dgm:t>
    </dgm:pt>
    <dgm:pt modelId="{4D70D8F4-E81D-4E0F-B8A4-6F7D4C2D0BDB}" type="sibTrans" cxnId="{03D4D00A-0818-4F99-91C7-F0CF2AB8FD90}">
      <dgm:prSet/>
      <dgm:spPr/>
      <dgm:t>
        <a:bodyPr/>
        <a:lstStyle/>
        <a:p>
          <a:endParaRPr lang="en-US"/>
        </a:p>
      </dgm:t>
    </dgm:pt>
    <dgm:pt modelId="{13864F7F-3121-41C2-80CC-31A3FC3F3D6B}" type="parTrans" cxnId="{03D4D00A-0818-4F99-91C7-F0CF2AB8FD90}">
      <dgm:prSet/>
      <dgm:spPr/>
      <dgm:t>
        <a:bodyPr/>
        <a:lstStyle/>
        <a:p>
          <a:endParaRPr lang="en-US"/>
        </a:p>
      </dgm:t>
    </dgm:pt>
    <dgm:pt modelId="{9FC5C242-DB29-469B-B32D-F29C8DD5154B}">
      <dgm:prSet phldrT="[Text]"/>
      <dgm:spPr/>
      <dgm:t>
        <a:bodyPr/>
        <a:lstStyle/>
        <a:p>
          <a:r>
            <a:rPr lang="en-US" dirty="0" smtClean="0"/>
            <a:t>Natural Support  </a:t>
          </a:r>
          <a:endParaRPr lang="en-US" dirty="0"/>
        </a:p>
      </dgm:t>
    </dgm:pt>
    <dgm:pt modelId="{0BF03AFD-B862-41BC-9B61-05F0B91018BE}" type="sibTrans" cxnId="{FA836AB9-F5A4-4593-955A-0E7A522DCF30}">
      <dgm:prSet/>
      <dgm:spPr/>
      <dgm:t>
        <a:bodyPr/>
        <a:lstStyle/>
        <a:p>
          <a:endParaRPr lang="en-US"/>
        </a:p>
      </dgm:t>
    </dgm:pt>
    <dgm:pt modelId="{C3FB6365-0294-4499-876C-1A3E5D936F91}" type="parTrans" cxnId="{FA836AB9-F5A4-4593-955A-0E7A522DCF30}">
      <dgm:prSet/>
      <dgm:spPr/>
      <dgm:t>
        <a:bodyPr/>
        <a:lstStyle/>
        <a:p>
          <a:endParaRPr lang="en-US"/>
        </a:p>
      </dgm:t>
    </dgm:pt>
    <dgm:pt modelId="{6C7C9008-3B72-495C-8988-35A9949C1534}" type="pres">
      <dgm:prSet presAssocID="{C13835FC-1A88-41C1-8458-56705A5FC2CB}" presName="Name0" presStyleCnt="0">
        <dgm:presLayoutVars>
          <dgm:dir/>
          <dgm:animLvl val="lvl"/>
          <dgm:resizeHandles val="exact"/>
        </dgm:presLayoutVars>
      </dgm:prSet>
      <dgm:spPr/>
    </dgm:pt>
    <dgm:pt modelId="{F0E824DD-2E56-4F4C-AFBC-495C4E60125E}" type="pres">
      <dgm:prSet presAssocID="{9FC5C242-DB29-469B-B32D-F29C8DD5154B}" presName="Name8" presStyleCnt="0"/>
      <dgm:spPr/>
    </dgm:pt>
    <dgm:pt modelId="{DD750563-9011-4DA5-A697-A28ABF4C3F15}" type="pres">
      <dgm:prSet presAssocID="{9FC5C242-DB29-469B-B32D-F29C8DD5154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06FFF-0F36-4562-8038-871D5DBBC180}" type="pres">
      <dgm:prSet presAssocID="{9FC5C242-DB29-469B-B32D-F29C8DD515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5C404-3060-4558-9134-11D6027BA213}" type="pres">
      <dgm:prSet presAssocID="{3335EFE7-E6B1-4D0A-B37F-E6907E8CBF4F}" presName="Name8" presStyleCnt="0"/>
      <dgm:spPr/>
    </dgm:pt>
    <dgm:pt modelId="{48A05768-4C42-4331-8D4E-6B26418198F7}" type="pres">
      <dgm:prSet presAssocID="{3335EFE7-E6B1-4D0A-B37F-E6907E8CBF4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6C9AF-A05D-4093-8EEB-EC065CA7FD4E}" type="pres">
      <dgm:prSet presAssocID="{3335EFE7-E6B1-4D0A-B37F-E6907E8CBF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27BE5-D75B-465F-A24F-AB00F4111725}" type="pres">
      <dgm:prSet presAssocID="{8C7A9257-F04A-4E1C-9517-539107445A0E}" presName="Name8" presStyleCnt="0"/>
      <dgm:spPr/>
    </dgm:pt>
    <dgm:pt modelId="{BA1143EF-8EAA-46E6-8C39-8EA28CA9883F}" type="pres">
      <dgm:prSet presAssocID="{8C7A9257-F04A-4E1C-9517-539107445A0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D1608-FA88-4FD3-BCC6-5C3E9FED249F}" type="pres">
      <dgm:prSet presAssocID="{8C7A9257-F04A-4E1C-9517-539107445A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E9D47-BFA1-4383-B943-D12ED4F7754E}" type="pres">
      <dgm:prSet presAssocID="{A942CDA5-DEDC-45FF-8F08-D6F181492FCC}" presName="Name8" presStyleCnt="0"/>
      <dgm:spPr/>
    </dgm:pt>
    <dgm:pt modelId="{AE8A7D92-A658-48A5-9B08-F2C5E31C99BA}" type="pres">
      <dgm:prSet presAssocID="{A942CDA5-DEDC-45FF-8F08-D6F181492FC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1689D-C3BF-42BC-8383-A723B1725019}" type="pres">
      <dgm:prSet presAssocID="{A942CDA5-DEDC-45FF-8F08-D6F181492F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4D00A-0818-4F99-91C7-F0CF2AB8FD90}" srcId="{C13835FC-1A88-41C1-8458-56705A5FC2CB}" destId="{3335EFE7-E6B1-4D0A-B37F-E6907E8CBF4F}" srcOrd="1" destOrd="0" parTransId="{13864F7F-3121-41C2-80CC-31A3FC3F3D6B}" sibTransId="{4D70D8F4-E81D-4E0F-B8A4-6F7D4C2D0BDB}"/>
    <dgm:cxn modelId="{ED5C01A7-9120-4678-A550-EA3BC4812B9E}" srcId="{C13835FC-1A88-41C1-8458-56705A5FC2CB}" destId="{A942CDA5-DEDC-45FF-8F08-D6F181492FCC}" srcOrd="3" destOrd="0" parTransId="{5A7178D0-4FB5-46BA-BF07-B8580950395E}" sibTransId="{12727BEF-5752-4162-8DBF-DAE7A857118A}"/>
    <dgm:cxn modelId="{E3C438F7-7B20-4AAB-B625-1C238DEF26D6}" type="presOf" srcId="{A942CDA5-DEDC-45FF-8F08-D6F181492FCC}" destId="{AE8A7D92-A658-48A5-9B08-F2C5E31C99BA}" srcOrd="0" destOrd="0" presId="urn:microsoft.com/office/officeart/2005/8/layout/pyramid3"/>
    <dgm:cxn modelId="{14589669-6E57-4EB1-A63C-94B6D25389A7}" type="presOf" srcId="{8C7A9257-F04A-4E1C-9517-539107445A0E}" destId="{FE5D1608-FA88-4FD3-BCC6-5C3E9FED249F}" srcOrd="1" destOrd="0" presId="urn:microsoft.com/office/officeart/2005/8/layout/pyramid3"/>
    <dgm:cxn modelId="{630B1080-23C5-4915-B05E-90AF69166001}" type="presOf" srcId="{9FC5C242-DB29-469B-B32D-F29C8DD5154B}" destId="{DD750563-9011-4DA5-A697-A28ABF4C3F15}" srcOrd="0" destOrd="0" presId="urn:microsoft.com/office/officeart/2005/8/layout/pyramid3"/>
    <dgm:cxn modelId="{FA836AB9-F5A4-4593-955A-0E7A522DCF30}" srcId="{C13835FC-1A88-41C1-8458-56705A5FC2CB}" destId="{9FC5C242-DB29-469B-B32D-F29C8DD5154B}" srcOrd="0" destOrd="0" parTransId="{C3FB6365-0294-4499-876C-1A3E5D936F91}" sibTransId="{0BF03AFD-B862-41BC-9B61-05F0B91018BE}"/>
    <dgm:cxn modelId="{14EB482C-66EF-40AE-8C62-3D69E01BF6C0}" type="presOf" srcId="{C13835FC-1A88-41C1-8458-56705A5FC2CB}" destId="{6C7C9008-3B72-495C-8988-35A9949C1534}" srcOrd="0" destOrd="0" presId="urn:microsoft.com/office/officeart/2005/8/layout/pyramid3"/>
    <dgm:cxn modelId="{8EC17B45-E50D-4E99-B317-FFCC0F68E7DB}" type="presOf" srcId="{8C7A9257-F04A-4E1C-9517-539107445A0E}" destId="{BA1143EF-8EAA-46E6-8C39-8EA28CA9883F}" srcOrd="0" destOrd="0" presId="urn:microsoft.com/office/officeart/2005/8/layout/pyramid3"/>
    <dgm:cxn modelId="{1DE86E6B-11B0-46F5-A4F4-766CD4C076C3}" type="presOf" srcId="{A942CDA5-DEDC-45FF-8F08-D6F181492FCC}" destId="{00C1689D-C3BF-42BC-8383-A723B1725019}" srcOrd="1" destOrd="0" presId="urn:microsoft.com/office/officeart/2005/8/layout/pyramid3"/>
    <dgm:cxn modelId="{91C15BEB-AA38-4174-B3FD-B7B948513106}" type="presOf" srcId="{3335EFE7-E6B1-4D0A-B37F-E6907E8CBF4F}" destId="{48A05768-4C42-4331-8D4E-6B26418198F7}" srcOrd="0" destOrd="0" presId="urn:microsoft.com/office/officeart/2005/8/layout/pyramid3"/>
    <dgm:cxn modelId="{60AB86B9-AB6D-464C-A587-2855BE19C657}" type="presOf" srcId="{3335EFE7-E6B1-4D0A-B37F-E6907E8CBF4F}" destId="{5866C9AF-A05D-4093-8EEB-EC065CA7FD4E}" srcOrd="1" destOrd="0" presId="urn:microsoft.com/office/officeart/2005/8/layout/pyramid3"/>
    <dgm:cxn modelId="{E9719922-EE03-4AFF-A34D-7CDBD1AC1C9E}" type="presOf" srcId="{9FC5C242-DB29-469B-B32D-F29C8DD5154B}" destId="{13106FFF-0F36-4562-8038-871D5DBBC180}" srcOrd="1" destOrd="0" presId="urn:microsoft.com/office/officeart/2005/8/layout/pyramid3"/>
    <dgm:cxn modelId="{96D52E51-12C5-49FF-A2DB-BFEDF65DCC84}" srcId="{C13835FC-1A88-41C1-8458-56705A5FC2CB}" destId="{8C7A9257-F04A-4E1C-9517-539107445A0E}" srcOrd="2" destOrd="0" parTransId="{8EBFE9CA-F6D2-4C84-9622-1D26FC0738F0}" sibTransId="{9207B050-DF55-4863-B430-DFF6F796438B}"/>
    <dgm:cxn modelId="{CC23078B-12D5-4C9F-A4A6-0C4826F6055F}" type="presParOf" srcId="{6C7C9008-3B72-495C-8988-35A9949C1534}" destId="{F0E824DD-2E56-4F4C-AFBC-495C4E60125E}" srcOrd="0" destOrd="0" presId="urn:microsoft.com/office/officeart/2005/8/layout/pyramid3"/>
    <dgm:cxn modelId="{369296AF-AE6D-4ECD-9D91-BE31795D5FA5}" type="presParOf" srcId="{F0E824DD-2E56-4F4C-AFBC-495C4E60125E}" destId="{DD750563-9011-4DA5-A697-A28ABF4C3F15}" srcOrd="0" destOrd="0" presId="urn:microsoft.com/office/officeart/2005/8/layout/pyramid3"/>
    <dgm:cxn modelId="{69CF55A8-FA70-4889-97D9-7688D1163091}" type="presParOf" srcId="{F0E824DD-2E56-4F4C-AFBC-495C4E60125E}" destId="{13106FFF-0F36-4562-8038-871D5DBBC180}" srcOrd="1" destOrd="0" presId="urn:microsoft.com/office/officeart/2005/8/layout/pyramid3"/>
    <dgm:cxn modelId="{7B8F46EA-AC2B-4C97-8252-79A62F184364}" type="presParOf" srcId="{6C7C9008-3B72-495C-8988-35A9949C1534}" destId="{0975C404-3060-4558-9134-11D6027BA213}" srcOrd="1" destOrd="0" presId="urn:microsoft.com/office/officeart/2005/8/layout/pyramid3"/>
    <dgm:cxn modelId="{C6857EC2-4710-4200-B467-CDA48D5EB2F3}" type="presParOf" srcId="{0975C404-3060-4558-9134-11D6027BA213}" destId="{48A05768-4C42-4331-8D4E-6B26418198F7}" srcOrd="0" destOrd="0" presId="urn:microsoft.com/office/officeart/2005/8/layout/pyramid3"/>
    <dgm:cxn modelId="{384684C7-2D51-4B0A-BCDA-78443A670150}" type="presParOf" srcId="{0975C404-3060-4558-9134-11D6027BA213}" destId="{5866C9AF-A05D-4093-8EEB-EC065CA7FD4E}" srcOrd="1" destOrd="0" presId="urn:microsoft.com/office/officeart/2005/8/layout/pyramid3"/>
    <dgm:cxn modelId="{EABE6372-FE8D-4DB0-9130-FEB4A7E309B5}" type="presParOf" srcId="{6C7C9008-3B72-495C-8988-35A9949C1534}" destId="{EA127BE5-D75B-465F-A24F-AB00F4111725}" srcOrd="2" destOrd="0" presId="urn:microsoft.com/office/officeart/2005/8/layout/pyramid3"/>
    <dgm:cxn modelId="{997A1C79-05C6-40D0-9362-EE729B0E999D}" type="presParOf" srcId="{EA127BE5-D75B-465F-A24F-AB00F4111725}" destId="{BA1143EF-8EAA-46E6-8C39-8EA28CA9883F}" srcOrd="0" destOrd="0" presId="urn:microsoft.com/office/officeart/2005/8/layout/pyramid3"/>
    <dgm:cxn modelId="{22B6B5CD-A4FE-49F4-8493-7A25E568132B}" type="presParOf" srcId="{EA127BE5-D75B-465F-A24F-AB00F4111725}" destId="{FE5D1608-FA88-4FD3-BCC6-5C3E9FED249F}" srcOrd="1" destOrd="0" presId="urn:microsoft.com/office/officeart/2005/8/layout/pyramid3"/>
    <dgm:cxn modelId="{BA67337A-3495-46AD-B4B1-017A4C7AC6A7}" type="presParOf" srcId="{6C7C9008-3B72-495C-8988-35A9949C1534}" destId="{FB7E9D47-BFA1-4383-B943-D12ED4F7754E}" srcOrd="3" destOrd="0" presId="urn:microsoft.com/office/officeart/2005/8/layout/pyramid3"/>
    <dgm:cxn modelId="{74E762BB-B304-4552-A71E-A57133D4F99B}" type="presParOf" srcId="{FB7E9D47-BFA1-4383-B943-D12ED4F7754E}" destId="{AE8A7D92-A658-48A5-9B08-F2C5E31C99BA}" srcOrd="0" destOrd="0" presId="urn:microsoft.com/office/officeart/2005/8/layout/pyramid3"/>
    <dgm:cxn modelId="{9435D3A5-681B-4186-8B67-B1AFF712141C}" type="presParOf" srcId="{FB7E9D47-BFA1-4383-B943-D12ED4F7754E}" destId="{00C1689D-C3BF-42BC-8383-A723B172501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4DEB9C-F5E0-4F35-8081-D7E24CECE8F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9969B65-DEF8-4955-96D9-14033C0821A3}">
      <dgm:prSet phldrT="[Text]"/>
      <dgm:spPr/>
      <dgm:t>
        <a:bodyPr/>
        <a:lstStyle/>
        <a:p>
          <a:r>
            <a:rPr lang="en-US" dirty="0" smtClean="0"/>
            <a:t>Wounded Healer</a:t>
          </a:r>
          <a:endParaRPr lang="en-US" dirty="0"/>
        </a:p>
      </dgm:t>
    </dgm:pt>
    <dgm:pt modelId="{EB7251BC-CE40-4107-8762-EB3CB1062FD7}" type="parTrans" cxnId="{91B148EA-FB06-4B0C-81BA-958E69850B79}">
      <dgm:prSet/>
      <dgm:spPr/>
      <dgm:t>
        <a:bodyPr/>
        <a:lstStyle/>
        <a:p>
          <a:endParaRPr lang="en-US"/>
        </a:p>
      </dgm:t>
    </dgm:pt>
    <dgm:pt modelId="{0CED5CEC-70AE-416F-BF46-3664625D11D0}" type="sibTrans" cxnId="{91B148EA-FB06-4B0C-81BA-958E69850B79}">
      <dgm:prSet/>
      <dgm:spPr/>
      <dgm:t>
        <a:bodyPr/>
        <a:lstStyle/>
        <a:p>
          <a:endParaRPr lang="en-US"/>
        </a:p>
      </dgm:t>
    </dgm:pt>
    <dgm:pt modelId="{2F502315-6F0E-4E94-81CE-3869F17F50BC}">
      <dgm:prSet phldrT="[Text]"/>
      <dgm:spPr/>
      <dgm:t>
        <a:bodyPr/>
        <a:lstStyle/>
        <a:p>
          <a:r>
            <a:rPr lang="en-US" dirty="0" smtClean="0"/>
            <a:t>Helper Principle</a:t>
          </a:r>
          <a:endParaRPr lang="en-US" dirty="0"/>
        </a:p>
      </dgm:t>
    </dgm:pt>
    <dgm:pt modelId="{74F1EF8B-A176-43AE-99F7-3505E7728F76}" type="parTrans" cxnId="{EDF036FC-A01D-487B-B145-50BE47360BF3}">
      <dgm:prSet/>
      <dgm:spPr/>
      <dgm:t>
        <a:bodyPr/>
        <a:lstStyle/>
        <a:p>
          <a:endParaRPr lang="en-US"/>
        </a:p>
      </dgm:t>
    </dgm:pt>
    <dgm:pt modelId="{03D1084E-CF44-4E4A-955B-E6DAF478B9B2}" type="sibTrans" cxnId="{EDF036FC-A01D-487B-B145-50BE47360BF3}">
      <dgm:prSet/>
      <dgm:spPr/>
      <dgm:t>
        <a:bodyPr/>
        <a:lstStyle/>
        <a:p>
          <a:endParaRPr lang="en-US"/>
        </a:p>
      </dgm:t>
    </dgm:pt>
    <dgm:pt modelId="{6A52F054-CE08-4576-A185-C0BC9A6319DA}">
      <dgm:prSet phldrT="[Text]"/>
      <dgm:spPr/>
      <dgm:t>
        <a:bodyPr/>
        <a:lstStyle/>
        <a:p>
          <a:r>
            <a:rPr lang="en-US" dirty="0" smtClean="0"/>
            <a:t>Experiential Knowledge</a:t>
          </a:r>
          <a:endParaRPr lang="en-US" dirty="0"/>
        </a:p>
      </dgm:t>
    </dgm:pt>
    <dgm:pt modelId="{4B7F1614-0F2E-41B3-B56E-68EA67727ED9}" type="parTrans" cxnId="{A9EEE933-C619-4E26-96AB-0832752C38EE}">
      <dgm:prSet/>
      <dgm:spPr/>
      <dgm:t>
        <a:bodyPr/>
        <a:lstStyle/>
        <a:p>
          <a:endParaRPr lang="en-US"/>
        </a:p>
      </dgm:t>
    </dgm:pt>
    <dgm:pt modelId="{B7E199D3-FB42-48C6-855C-93533D53DFB6}" type="sibTrans" cxnId="{A9EEE933-C619-4E26-96AB-0832752C38EE}">
      <dgm:prSet/>
      <dgm:spPr/>
      <dgm:t>
        <a:bodyPr/>
        <a:lstStyle/>
        <a:p>
          <a:endParaRPr lang="en-US"/>
        </a:p>
      </dgm:t>
    </dgm:pt>
    <dgm:pt modelId="{8EAD482D-C610-4384-8B1A-505D8A3296A1}" type="pres">
      <dgm:prSet presAssocID="{364DEB9C-F5E0-4F35-8081-D7E24CECE8F5}" presName="compositeShape" presStyleCnt="0">
        <dgm:presLayoutVars>
          <dgm:dir/>
          <dgm:resizeHandles/>
        </dgm:presLayoutVars>
      </dgm:prSet>
      <dgm:spPr/>
    </dgm:pt>
    <dgm:pt modelId="{FFE75A3F-B68F-4740-B498-EC27A5DE9514}" type="pres">
      <dgm:prSet presAssocID="{364DEB9C-F5E0-4F35-8081-D7E24CECE8F5}" presName="pyramid" presStyleLbl="node1" presStyleIdx="0" presStyleCnt="1"/>
      <dgm:spPr/>
    </dgm:pt>
    <dgm:pt modelId="{4B4969F0-BA73-4052-A92F-27D51EFC66E5}" type="pres">
      <dgm:prSet presAssocID="{364DEB9C-F5E0-4F35-8081-D7E24CECE8F5}" presName="theList" presStyleCnt="0"/>
      <dgm:spPr/>
    </dgm:pt>
    <dgm:pt modelId="{C0EAD317-FDC6-4625-8A16-98A1D920CA40}" type="pres">
      <dgm:prSet presAssocID="{89969B65-DEF8-4955-96D9-14033C0821A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5FE99-7D56-4EB1-A5A6-D1BA975D98BF}" type="pres">
      <dgm:prSet presAssocID="{89969B65-DEF8-4955-96D9-14033C0821A3}" presName="aSpace" presStyleCnt="0"/>
      <dgm:spPr/>
    </dgm:pt>
    <dgm:pt modelId="{DF4F41FA-0C50-47CB-AF84-5E71D0C27806}" type="pres">
      <dgm:prSet presAssocID="{2F502315-6F0E-4E94-81CE-3869F17F50B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94380-1601-47DF-9D6E-E823C6831493}" type="pres">
      <dgm:prSet presAssocID="{2F502315-6F0E-4E94-81CE-3869F17F50BC}" presName="aSpace" presStyleCnt="0"/>
      <dgm:spPr/>
    </dgm:pt>
    <dgm:pt modelId="{82488C6E-EFFA-4F52-8C80-68072B420ECD}" type="pres">
      <dgm:prSet presAssocID="{6A52F054-CE08-4576-A185-C0BC9A6319D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33979-D4B1-4687-BE90-E6F87BC0C8DF}" type="pres">
      <dgm:prSet presAssocID="{6A52F054-CE08-4576-A185-C0BC9A6319DA}" presName="aSpace" presStyleCnt="0"/>
      <dgm:spPr/>
    </dgm:pt>
  </dgm:ptLst>
  <dgm:cxnLst>
    <dgm:cxn modelId="{B408963B-F49B-4B3F-9327-A846993D5C7E}" type="presOf" srcId="{2F502315-6F0E-4E94-81CE-3869F17F50BC}" destId="{DF4F41FA-0C50-47CB-AF84-5E71D0C27806}" srcOrd="0" destOrd="0" presId="urn:microsoft.com/office/officeart/2005/8/layout/pyramid2"/>
    <dgm:cxn modelId="{91B148EA-FB06-4B0C-81BA-958E69850B79}" srcId="{364DEB9C-F5E0-4F35-8081-D7E24CECE8F5}" destId="{89969B65-DEF8-4955-96D9-14033C0821A3}" srcOrd="0" destOrd="0" parTransId="{EB7251BC-CE40-4107-8762-EB3CB1062FD7}" sibTransId="{0CED5CEC-70AE-416F-BF46-3664625D11D0}"/>
    <dgm:cxn modelId="{A9EEE933-C619-4E26-96AB-0832752C38EE}" srcId="{364DEB9C-F5E0-4F35-8081-D7E24CECE8F5}" destId="{6A52F054-CE08-4576-A185-C0BC9A6319DA}" srcOrd="2" destOrd="0" parTransId="{4B7F1614-0F2E-41B3-B56E-68EA67727ED9}" sibTransId="{B7E199D3-FB42-48C6-855C-93533D53DFB6}"/>
    <dgm:cxn modelId="{432EAC04-378C-4BC3-B9DF-2CEAA8EAC400}" type="presOf" srcId="{89969B65-DEF8-4955-96D9-14033C0821A3}" destId="{C0EAD317-FDC6-4625-8A16-98A1D920CA40}" srcOrd="0" destOrd="0" presId="urn:microsoft.com/office/officeart/2005/8/layout/pyramid2"/>
    <dgm:cxn modelId="{CCAA3BF1-43CA-43CD-B766-57E0B9DB9ACF}" type="presOf" srcId="{364DEB9C-F5E0-4F35-8081-D7E24CECE8F5}" destId="{8EAD482D-C610-4384-8B1A-505D8A3296A1}" srcOrd="0" destOrd="0" presId="urn:microsoft.com/office/officeart/2005/8/layout/pyramid2"/>
    <dgm:cxn modelId="{EDF036FC-A01D-487B-B145-50BE47360BF3}" srcId="{364DEB9C-F5E0-4F35-8081-D7E24CECE8F5}" destId="{2F502315-6F0E-4E94-81CE-3869F17F50BC}" srcOrd="1" destOrd="0" parTransId="{74F1EF8B-A176-43AE-99F7-3505E7728F76}" sibTransId="{03D1084E-CF44-4E4A-955B-E6DAF478B9B2}"/>
    <dgm:cxn modelId="{52C250CA-D98D-4CF7-B868-A7D6A63C2894}" type="presOf" srcId="{6A52F054-CE08-4576-A185-C0BC9A6319DA}" destId="{82488C6E-EFFA-4F52-8C80-68072B420ECD}" srcOrd="0" destOrd="0" presId="urn:microsoft.com/office/officeart/2005/8/layout/pyramid2"/>
    <dgm:cxn modelId="{9AC22668-4890-47D5-872A-3823DA03544A}" type="presParOf" srcId="{8EAD482D-C610-4384-8B1A-505D8A3296A1}" destId="{FFE75A3F-B68F-4740-B498-EC27A5DE9514}" srcOrd="0" destOrd="0" presId="urn:microsoft.com/office/officeart/2005/8/layout/pyramid2"/>
    <dgm:cxn modelId="{3B731811-4D80-4FA6-A45B-253579F7E047}" type="presParOf" srcId="{8EAD482D-C610-4384-8B1A-505D8A3296A1}" destId="{4B4969F0-BA73-4052-A92F-27D51EFC66E5}" srcOrd="1" destOrd="0" presId="urn:microsoft.com/office/officeart/2005/8/layout/pyramid2"/>
    <dgm:cxn modelId="{F6FDDB5E-380D-489D-A144-7856ACBC683F}" type="presParOf" srcId="{4B4969F0-BA73-4052-A92F-27D51EFC66E5}" destId="{C0EAD317-FDC6-4625-8A16-98A1D920CA40}" srcOrd="0" destOrd="0" presId="urn:microsoft.com/office/officeart/2005/8/layout/pyramid2"/>
    <dgm:cxn modelId="{C176178E-100E-4BC5-BFCF-FDAB06D71745}" type="presParOf" srcId="{4B4969F0-BA73-4052-A92F-27D51EFC66E5}" destId="{D1A5FE99-7D56-4EB1-A5A6-D1BA975D98BF}" srcOrd="1" destOrd="0" presId="urn:microsoft.com/office/officeart/2005/8/layout/pyramid2"/>
    <dgm:cxn modelId="{13BA61EA-E227-4DDE-9E84-A8F30D5C873F}" type="presParOf" srcId="{4B4969F0-BA73-4052-A92F-27D51EFC66E5}" destId="{DF4F41FA-0C50-47CB-AF84-5E71D0C27806}" srcOrd="2" destOrd="0" presId="urn:microsoft.com/office/officeart/2005/8/layout/pyramid2"/>
    <dgm:cxn modelId="{2031F015-3E86-41B6-A1EA-787F2A707EDA}" type="presParOf" srcId="{4B4969F0-BA73-4052-A92F-27D51EFC66E5}" destId="{2F394380-1601-47DF-9D6E-E823C6831493}" srcOrd="3" destOrd="0" presId="urn:microsoft.com/office/officeart/2005/8/layout/pyramid2"/>
    <dgm:cxn modelId="{0EC3EC10-3532-4424-9B26-573F7C1B3DC9}" type="presParOf" srcId="{4B4969F0-BA73-4052-A92F-27D51EFC66E5}" destId="{82488C6E-EFFA-4F52-8C80-68072B420ECD}" srcOrd="4" destOrd="0" presId="urn:microsoft.com/office/officeart/2005/8/layout/pyramid2"/>
    <dgm:cxn modelId="{43CD3256-5EFC-4795-A57A-39F0F638DA14}" type="presParOf" srcId="{4B4969F0-BA73-4052-A92F-27D51EFC66E5}" destId="{9E833979-D4B1-4687-BE90-E6F87BC0C8D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162A33-8967-4A65-84F7-318E5103DD6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1F3C148-E3B7-4832-A4AF-C977CD72B27F}">
      <dgm:prSet phldrT="[Text]"/>
      <dgm:spPr/>
      <dgm:t>
        <a:bodyPr/>
        <a:lstStyle/>
        <a:p>
          <a:r>
            <a:rPr lang="en-US" dirty="0" smtClean="0"/>
            <a:t>Recovery Capital</a:t>
          </a:r>
          <a:endParaRPr lang="en-US" dirty="0"/>
        </a:p>
      </dgm:t>
    </dgm:pt>
    <dgm:pt modelId="{14459510-5D43-46AA-904A-4558F176E775}" type="parTrans" cxnId="{84580113-383F-4CC6-BD31-D212DBF7B9A6}">
      <dgm:prSet/>
      <dgm:spPr/>
    </dgm:pt>
    <dgm:pt modelId="{AB512D8B-4A3E-4387-B77A-D5D25AD49604}" type="sibTrans" cxnId="{84580113-383F-4CC6-BD31-D212DBF7B9A6}">
      <dgm:prSet/>
      <dgm:spPr/>
    </dgm:pt>
    <dgm:pt modelId="{5CDB412D-B14C-40E2-B695-75CBA12C8745}">
      <dgm:prSet phldrT="[Text]"/>
      <dgm:spPr/>
      <dgm:t>
        <a:bodyPr/>
        <a:lstStyle/>
        <a:p>
          <a:r>
            <a:rPr lang="en-US" dirty="0" smtClean="0"/>
            <a:t>Cultures/Pathways of Recovery </a:t>
          </a:r>
          <a:endParaRPr lang="en-US" dirty="0"/>
        </a:p>
      </dgm:t>
    </dgm:pt>
    <dgm:pt modelId="{F277140C-B49B-41AB-8E10-4F07FB24FC58}" type="parTrans" cxnId="{87109AB0-CF3E-4529-933C-BFD13A5F7133}">
      <dgm:prSet/>
      <dgm:spPr/>
    </dgm:pt>
    <dgm:pt modelId="{E11327AE-2765-42C6-B47D-481AE1922C20}" type="sibTrans" cxnId="{87109AB0-CF3E-4529-933C-BFD13A5F7133}">
      <dgm:prSet/>
      <dgm:spPr/>
    </dgm:pt>
    <dgm:pt modelId="{DBFD3AA6-14F5-421C-8665-D670686B9561}">
      <dgm:prSet phldrT="[Text]"/>
      <dgm:spPr/>
      <dgm:t>
        <a:bodyPr/>
        <a:lstStyle/>
        <a:p>
          <a:r>
            <a:rPr lang="en-US" dirty="0" err="1" smtClean="0"/>
            <a:t>Iatrogenesis</a:t>
          </a:r>
          <a:endParaRPr lang="en-US" dirty="0"/>
        </a:p>
      </dgm:t>
    </dgm:pt>
    <dgm:pt modelId="{6BB1564E-C3F5-498C-8640-235B6669CB4A}" type="parTrans" cxnId="{FA768677-20C9-4125-9284-FD3A5407667E}">
      <dgm:prSet/>
      <dgm:spPr/>
    </dgm:pt>
    <dgm:pt modelId="{23005528-8CAE-427B-A21C-01CEA8D0AD32}" type="sibTrans" cxnId="{FA768677-20C9-4125-9284-FD3A5407667E}">
      <dgm:prSet/>
      <dgm:spPr/>
    </dgm:pt>
    <dgm:pt modelId="{3CC284B7-1CDB-4ABF-B4C1-45A03FB5D39E}" type="pres">
      <dgm:prSet presAssocID="{87162A33-8967-4A65-84F7-318E5103DD63}" presName="compositeShape" presStyleCnt="0">
        <dgm:presLayoutVars>
          <dgm:dir/>
          <dgm:resizeHandles/>
        </dgm:presLayoutVars>
      </dgm:prSet>
      <dgm:spPr/>
    </dgm:pt>
    <dgm:pt modelId="{92B54FA6-AD71-497E-9E3E-5AD08478F631}" type="pres">
      <dgm:prSet presAssocID="{87162A33-8967-4A65-84F7-318E5103DD63}" presName="pyramid" presStyleLbl="node1" presStyleIdx="0" presStyleCnt="1"/>
      <dgm:spPr/>
    </dgm:pt>
    <dgm:pt modelId="{AD02C8A9-D63D-4B31-ADEC-7479A51B109F}" type="pres">
      <dgm:prSet presAssocID="{87162A33-8967-4A65-84F7-318E5103DD63}" presName="theList" presStyleCnt="0"/>
      <dgm:spPr/>
    </dgm:pt>
    <dgm:pt modelId="{A11E548E-BB3E-4D26-AB9D-255E52D0DF8B}" type="pres">
      <dgm:prSet presAssocID="{31F3C148-E3B7-4832-A4AF-C977CD72B27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21D5B-9C2F-4B8B-B2E1-7D8840E25CF8}" type="pres">
      <dgm:prSet presAssocID="{31F3C148-E3B7-4832-A4AF-C977CD72B27F}" presName="aSpace" presStyleCnt="0"/>
      <dgm:spPr/>
    </dgm:pt>
    <dgm:pt modelId="{69CCA06F-5C91-42D0-BFA9-75BAD3ADE86B}" type="pres">
      <dgm:prSet presAssocID="{5CDB412D-B14C-40E2-B695-75CBA12C874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E9B41-DD39-41AF-A84A-82C7ACF28E8C}" type="pres">
      <dgm:prSet presAssocID="{5CDB412D-B14C-40E2-B695-75CBA12C8745}" presName="aSpace" presStyleCnt="0"/>
      <dgm:spPr/>
    </dgm:pt>
    <dgm:pt modelId="{B5E446D0-F6E7-499B-8C50-C68A10B13156}" type="pres">
      <dgm:prSet presAssocID="{DBFD3AA6-14F5-421C-8665-D670686B956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6F885-DF27-4F39-9F8E-52F75BA394BB}" type="pres">
      <dgm:prSet presAssocID="{DBFD3AA6-14F5-421C-8665-D670686B9561}" presName="aSpace" presStyleCnt="0"/>
      <dgm:spPr/>
    </dgm:pt>
  </dgm:ptLst>
  <dgm:cxnLst>
    <dgm:cxn modelId="{DAF1ECA2-9104-48A6-A150-AFB32842B643}" type="presOf" srcId="{87162A33-8967-4A65-84F7-318E5103DD63}" destId="{3CC284B7-1CDB-4ABF-B4C1-45A03FB5D39E}" srcOrd="0" destOrd="0" presId="urn:microsoft.com/office/officeart/2005/8/layout/pyramid2"/>
    <dgm:cxn modelId="{FA768677-20C9-4125-9284-FD3A5407667E}" srcId="{87162A33-8967-4A65-84F7-318E5103DD63}" destId="{DBFD3AA6-14F5-421C-8665-D670686B9561}" srcOrd="2" destOrd="0" parTransId="{6BB1564E-C3F5-498C-8640-235B6669CB4A}" sibTransId="{23005528-8CAE-427B-A21C-01CEA8D0AD32}"/>
    <dgm:cxn modelId="{94CACFA4-7CA9-492F-B3AC-E461AC691E3F}" type="presOf" srcId="{5CDB412D-B14C-40E2-B695-75CBA12C8745}" destId="{69CCA06F-5C91-42D0-BFA9-75BAD3ADE86B}" srcOrd="0" destOrd="0" presId="urn:microsoft.com/office/officeart/2005/8/layout/pyramid2"/>
    <dgm:cxn modelId="{84580113-383F-4CC6-BD31-D212DBF7B9A6}" srcId="{87162A33-8967-4A65-84F7-318E5103DD63}" destId="{31F3C148-E3B7-4832-A4AF-C977CD72B27F}" srcOrd="0" destOrd="0" parTransId="{14459510-5D43-46AA-904A-4558F176E775}" sibTransId="{AB512D8B-4A3E-4387-B77A-D5D25AD49604}"/>
    <dgm:cxn modelId="{87109AB0-CF3E-4529-933C-BFD13A5F7133}" srcId="{87162A33-8967-4A65-84F7-318E5103DD63}" destId="{5CDB412D-B14C-40E2-B695-75CBA12C8745}" srcOrd="1" destOrd="0" parTransId="{F277140C-B49B-41AB-8E10-4F07FB24FC58}" sibTransId="{E11327AE-2765-42C6-B47D-481AE1922C20}"/>
    <dgm:cxn modelId="{2C860307-65CA-4BFC-855F-5F7851ABA2EB}" type="presOf" srcId="{31F3C148-E3B7-4832-A4AF-C977CD72B27F}" destId="{A11E548E-BB3E-4D26-AB9D-255E52D0DF8B}" srcOrd="0" destOrd="0" presId="urn:microsoft.com/office/officeart/2005/8/layout/pyramid2"/>
    <dgm:cxn modelId="{B94B7427-DB93-4A00-BED9-720DF4EB6077}" type="presOf" srcId="{DBFD3AA6-14F5-421C-8665-D670686B9561}" destId="{B5E446D0-F6E7-499B-8C50-C68A10B13156}" srcOrd="0" destOrd="0" presId="urn:microsoft.com/office/officeart/2005/8/layout/pyramid2"/>
    <dgm:cxn modelId="{25F6AFD2-42C9-4DED-ADA5-28DD88599934}" type="presParOf" srcId="{3CC284B7-1CDB-4ABF-B4C1-45A03FB5D39E}" destId="{92B54FA6-AD71-497E-9E3E-5AD08478F631}" srcOrd="0" destOrd="0" presId="urn:microsoft.com/office/officeart/2005/8/layout/pyramid2"/>
    <dgm:cxn modelId="{D9BE965A-24BD-4EBF-B557-340283A291CA}" type="presParOf" srcId="{3CC284B7-1CDB-4ABF-B4C1-45A03FB5D39E}" destId="{AD02C8A9-D63D-4B31-ADEC-7479A51B109F}" srcOrd="1" destOrd="0" presId="urn:microsoft.com/office/officeart/2005/8/layout/pyramid2"/>
    <dgm:cxn modelId="{8190A05A-A81B-4781-BC37-39019DDACF28}" type="presParOf" srcId="{AD02C8A9-D63D-4B31-ADEC-7479A51B109F}" destId="{A11E548E-BB3E-4D26-AB9D-255E52D0DF8B}" srcOrd="0" destOrd="0" presId="urn:microsoft.com/office/officeart/2005/8/layout/pyramid2"/>
    <dgm:cxn modelId="{A776348C-CE26-49EF-B382-0549AECCF5A2}" type="presParOf" srcId="{AD02C8A9-D63D-4B31-ADEC-7479A51B109F}" destId="{26321D5B-9C2F-4B8B-B2E1-7D8840E25CF8}" srcOrd="1" destOrd="0" presId="urn:microsoft.com/office/officeart/2005/8/layout/pyramid2"/>
    <dgm:cxn modelId="{E5C5B07C-694E-413D-AE27-30B7BA3D1E4F}" type="presParOf" srcId="{AD02C8A9-D63D-4B31-ADEC-7479A51B109F}" destId="{69CCA06F-5C91-42D0-BFA9-75BAD3ADE86B}" srcOrd="2" destOrd="0" presId="urn:microsoft.com/office/officeart/2005/8/layout/pyramid2"/>
    <dgm:cxn modelId="{C53C0334-F2C4-4E0A-9A8C-E7D66F14D93E}" type="presParOf" srcId="{AD02C8A9-D63D-4B31-ADEC-7479A51B109F}" destId="{8F3E9B41-DD39-41AF-A84A-82C7ACF28E8C}" srcOrd="3" destOrd="0" presId="urn:microsoft.com/office/officeart/2005/8/layout/pyramid2"/>
    <dgm:cxn modelId="{8A0B01DD-7873-4F6D-8128-AF5E8BB0F4F5}" type="presParOf" srcId="{AD02C8A9-D63D-4B31-ADEC-7479A51B109F}" destId="{B5E446D0-F6E7-499B-8C50-C68A10B13156}" srcOrd="4" destOrd="0" presId="urn:microsoft.com/office/officeart/2005/8/layout/pyramid2"/>
    <dgm:cxn modelId="{CFF1C8D7-9B7C-437B-B1BC-6A893B709E36}" type="presParOf" srcId="{AD02C8A9-D63D-4B31-ADEC-7479A51B109F}" destId="{E2F6F885-DF27-4F39-9F8E-52F75BA394B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07BA85-FF15-45A0-8171-E183DAE173F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611E37-A90B-4F01-865D-A3594C8CC38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6DA6268-176D-4281-A8B4-5144B000F26B}" type="parTrans" cxnId="{130B797A-130D-4AB6-B046-34900F07B056}">
      <dgm:prSet/>
      <dgm:spPr/>
      <dgm:t>
        <a:bodyPr/>
        <a:lstStyle/>
        <a:p>
          <a:endParaRPr lang="en-US"/>
        </a:p>
      </dgm:t>
    </dgm:pt>
    <dgm:pt modelId="{EBB9CB57-4E28-4288-9704-34940569B04A}" type="sibTrans" cxnId="{130B797A-130D-4AB6-B046-34900F07B056}">
      <dgm:prSet/>
      <dgm:spPr/>
      <dgm:t>
        <a:bodyPr/>
        <a:lstStyle/>
        <a:p>
          <a:endParaRPr lang="en-US"/>
        </a:p>
      </dgm:t>
    </dgm:pt>
    <dgm:pt modelId="{34687A98-5E70-429E-95FC-C698683BA1DF}">
      <dgm:prSet phldrT="[Text]"/>
      <dgm:spPr/>
      <dgm:t>
        <a:bodyPr/>
        <a:lstStyle/>
        <a:p>
          <a:r>
            <a:rPr lang="en-US" dirty="0" smtClean="0"/>
            <a:t>Pre-recovery engagement </a:t>
          </a:r>
          <a:endParaRPr lang="en-US" dirty="0"/>
        </a:p>
      </dgm:t>
    </dgm:pt>
    <dgm:pt modelId="{7F7F9EC8-EE16-4418-B1AF-CE801D915A2F}" type="parTrans" cxnId="{EDB15CBB-5146-413E-93D7-6F22FCEA6704}">
      <dgm:prSet/>
      <dgm:spPr/>
      <dgm:t>
        <a:bodyPr/>
        <a:lstStyle/>
        <a:p>
          <a:endParaRPr lang="en-US"/>
        </a:p>
      </dgm:t>
    </dgm:pt>
    <dgm:pt modelId="{43DDF7CF-6AED-4BF1-B7F2-8924EE9942C6}" type="sibTrans" cxnId="{EDB15CBB-5146-413E-93D7-6F22FCEA6704}">
      <dgm:prSet/>
      <dgm:spPr/>
      <dgm:t>
        <a:bodyPr/>
        <a:lstStyle/>
        <a:p>
          <a:endParaRPr lang="en-US"/>
        </a:p>
      </dgm:t>
    </dgm:pt>
    <dgm:pt modelId="{7A440C58-CBB7-4AC4-999B-7BA9CDEF1DE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6879595-AEF3-4750-9DCF-065F559CA353}" type="parTrans" cxnId="{74CAEC29-ED4F-443F-9A37-540FC6A70223}">
      <dgm:prSet/>
      <dgm:spPr/>
      <dgm:t>
        <a:bodyPr/>
        <a:lstStyle/>
        <a:p>
          <a:endParaRPr lang="en-US"/>
        </a:p>
      </dgm:t>
    </dgm:pt>
    <dgm:pt modelId="{7952DD54-A44B-4338-8646-58F5A468449D}" type="sibTrans" cxnId="{74CAEC29-ED4F-443F-9A37-540FC6A70223}">
      <dgm:prSet/>
      <dgm:spPr/>
      <dgm:t>
        <a:bodyPr/>
        <a:lstStyle/>
        <a:p>
          <a:endParaRPr lang="en-US"/>
        </a:p>
      </dgm:t>
    </dgm:pt>
    <dgm:pt modelId="{2609A431-A6CF-405E-8A91-9BD164507935}">
      <dgm:prSet phldrT="[Text]"/>
      <dgm:spPr/>
      <dgm:t>
        <a:bodyPr/>
        <a:lstStyle/>
        <a:p>
          <a:r>
            <a:rPr lang="en-US" dirty="0" smtClean="0"/>
            <a:t>Recovery Initiation and Stabilization</a:t>
          </a:r>
          <a:endParaRPr lang="en-US" dirty="0"/>
        </a:p>
      </dgm:t>
    </dgm:pt>
    <dgm:pt modelId="{F3F978E8-4F47-41FE-8321-4405C3947A89}" type="parTrans" cxnId="{5F7164B2-0016-42EF-9700-E31E614A6339}">
      <dgm:prSet/>
      <dgm:spPr/>
      <dgm:t>
        <a:bodyPr/>
        <a:lstStyle/>
        <a:p>
          <a:endParaRPr lang="en-US"/>
        </a:p>
      </dgm:t>
    </dgm:pt>
    <dgm:pt modelId="{4E672565-E2C7-4706-89CB-AB20ECB47723}" type="sibTrans" cxnId="{5F7164B2-0016-42EF-9700-E31E614A6339}">
      <dgm:prSet/>
      <dgm:spPr/>
      <dgm:t>
        <a:bodyPr/>
        <a:lstStyle/>
        <a:p>
          <a:endParaRPr lang="en-US"/>
        </a:p>
      </dgm:t>
    </dgm:pt>
    <dgm:pt modelId="{FA0BCECD-41B9-4337-924F-6267EEDD3A3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796D97E-3384-4C6F-8C8B-62200EEAB1B9}" type="parTrans" cxnId="{F9C251C0-90CC-42ED-A155-3B0E01A53A70}">
      <dgm:prSet/>
      <dgm:spPr/>
      <dgm:t>
        <a:bodyPr/>
        <a:lstStyle/>
        <a:p>
          <a:endParaRPr lang="en-US"/>
        </a:p>
      </dgm:t>
    </dgm:pt>
    <dgm:pt modelId="{FEDD189C-4AA6-4F1B-826A-416AD4BD1508}" type="sibTrans" cxnId="{F9C251C0-90CC-42ED-A155-3B0E01A53A70}">
      <dgm:prSet/>
      <dgm:spPr/>
      <dgm:t>
        <a:bodyPr/>
        <a:lstStyle/>
        <a:p>
          <a:endParaRPr lang="en-US"/>
        </a:p>
      </dgm:t>
    </dgm:pt>
    <dgm:pt modelId="{5EB61ABA-5BE4-4827-821D-E2FC2EB71C00}">
      <dgm:prSet phldrT="[Text]"/>
      <dgm:spPr/>
      <dgm:t>
        <a:bodyPr/>
        <a:lstStyle/>
        <a:p>
          <a:r>
            <a:rPr lang="en-US" dirty="0" smtClean="0"/>
            <a:t>Recovery Maintenance </a:t>
          </a:r>
          <a:endParaRPr lang="en-US" dirty="0"/>
        </a:p>
      </dgm:t>
    </dgm:pt>
    <dgm:pt modelId="{5F0EDCFA-7682-4A2D-9604-89AE004C1B7A}" type="parTrans" cxnId="{CEF8F9C1-7A68-4CD0-BAE3-08E0D5964D51}">
      <dgm:prSet/>
      <dgm:spPr/>
      <dgm:t>
        <a:bodyPr/>
        <a:lstStyle/>
        <a:p>
          <a:endParaRPr lang="en-US"/>
        </a:p>
      </dgm:t>
    </dgm:pt>
    <dgm:pt modelId="{DDFD08F7-EC00-41F2-8B46-02AA4FFC3264}" type="sibTrans" cxnId="{CEF8F9C1-7A68-4CD0-BAE3-08E0D5964D51}">
      <dgm:prSet/>
      <dgm:spPr/>
      <dgm:t>
        <a:bodyPr/>
        <a:lstStyle/>
        <a:p>
          <a:endParaRPr lang="en-US"/>
        </a:p>
      </dgm:t>
    </dgm:pt>
    <dgm:pt modelId="{1FCA0263-66FD-4307-8CF5-5D7E4B2FA08C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7158994-6703-4B8E-A7B2-7BC2E18626DD}" type="parTrans" cxnId="{844BC988-D08E-49E2-9F59-D6711715158A}">
      <dgm:prSet/>
      <dgm:spPr/>
      <dgm:t>
        <a:bodyPr/>
        <a:lstStyle/>
        <a:p>
          <a:endParaRPr lang="en-US"/>
        </a:p>
      </dgm:t>
    </dgm:pt>
    <dgm:pt modelId="{FE6D830D-2E8B-4727-86A8-15B46B3DCBAB}" type="sibTrans" cxnId="{844BC988-D08E-49E2-9F59-D6711715158A}">
      <dgm:prSet/>
      <dgm:spPr/>
      <dgm:t>
        <a:bodyPr/>
        <a:lstStyle/>
        <a:p>
          <a:endParaRPr lang="en-US"/>
        </a:p>
      </dgm:t>
    </dgm:pt>
    <dgm:pt modelId="{553E5894-BDF8-430E-96CE-8E9478C5A296}">
      <dgm:prSet/>
      <dgm:spPr/>
      <dgm:t>
        <a:bodyPr/>
        <a:lstStyle/>
        <a:p>
          <a:r>
            <a:rPr lang="en-US" dirty="0" smtClean="0"/>
            <a:t>Enhanced Quality of Personal/Family Life in Long-term Recovery </a:t>
          </a:r>
          <a:endParaRPr lang="en-US" dirty="0"/>
        </a:p>
      </dgm:t>
    </dgm:pt>
    <dgm:pt modelId="{B4D913B3-F48B-43B6-B757-D359CF5632EF}" type="parTrans" cxnId="{EA4E4F21-1CCC-4D95-A845-0FC06C681309}">
      <dgm:prSet/>
      <dgm:spPr/>
    </dgm:pt>
    <dgm:pt modelId="{8190EF8D-96C6-4139-BB9B-273FD779933B}" type="sibTrans" cxnId="{EA4E4F21-1CCC-4D95-A845-0FC06C681309}">
      <dgm:prSet/>
      <dgm:spPr/>
    </dgm:pt>
    <dgm:pt modelId="{11E6E291-4896-460B-9E4D-11B72EE0AC50}" type="pres">
      <dgm:prSet presAssocID="{AE07BA85-FF15-45A0-8171-E183DAE173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C2A22-C92B-4970-8A13-853BC9BA03A3}" type="pres">
      <dgm:prSet presAssocID="{90611E37-A90B-4F01-865D-A3594C8CC38B}" presName="composite" presStyleCnt="0"/>
      <dgm:spPr/>
    </dgm:pt>
    <dgm:pt modelId="{0030E952-2DA8-4C45-92AA-2B6674D745BD}" type="pres">
      <dgm:prSet presAssocID="{90611E37-A90B-4F01-865D-A3594C8CC38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69DB4-FC1E-4C38-97AE-BDF834127FD8}" type="pres">
      <dgm:prSet presAssocID="{90611E37-A90B-4F01-865D-A3594C8CC38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9C04C-1EEB-4580-B1C6-2EDEDE54E902}" type="pres">
      <dgm:prSet presAssocID="{EBB9CB57-4E28-4288-9704-34940569B04A}" presName="sp" presStyleCnt="0"/>
      <dgm:spPr/>
    </dgm:pt>
    <dgm:pt modelId="{19F6E727-5072-4C23-BDBE-0863284E26DC}" type="pres">
      <dgm:prSet presAssocID="{7A440C58-CBB7-4AC4-999B-7BA9CDEF1DE2}" presName="composite" presStyleCnt="0"/>
      <dgm:spPr/>
    </dgm:pt>
    <dgm:pt modelId="{FB7D5006-9A74-45D0-99BF-CC73715E69A8}" type="pres">
      <dgm:prSet presAssocID="{7A440C58-CBB7-4AC4-999B-7BA9CDEF1DE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1C30B-42BA-4252-8356-86FA0A869876}" type="pres">
      <dgm:prSet presAssocID="{7A440C58-CBB7-4AC4-999B-7BA9CDEF1DE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0C83A-5FFF-432B-9763-81E6877A3706}" type="pres">
      <dgm:prSet presAssocID="{7952DD54-A44B-4338-8646-58F5A468449D}" presName="sp" presStyleCnt="0"/>
      <dgm:spPr/>
    </dgm:pt>
    <dgm:pt modelId="{66441BD9-DE8A-4AAF-A329-CF318432508E}" type="pres">
      <dgm:prSet presAssocID="{FA0BCECD-41B9-4337-924F-6267EEDD3A3B}" presName="composite" presStyleCnt="0"/>
      <dgm:spPr/>
    </dgm:pt>
    <dgm:pt modelId="{CC2B5A3D-7218-446C-B067-48ED55DDCB43}" type="pres">
      <dgm:prSet presAssocID="{FA0BCECD-41B9-4337-924F-6267EEDD3A3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DFFCB-3117-441F-B214-D8FBD534486C}" type="pres">
      <dgm:prSet presAssocID="{FA0BCECD-41B9-4337-924F-6267EEDD3A3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76314-24DC-4329-A376-D2F02A3690F3}" type="pres">
      <dgm:prSet presAssocID="{FEDD189C-4AA6-4F1B-826A-416AD4BD1508}" presName="sp" presStyleCnt="0"/>
      <dgm:spPr/>
    </dgm:pt>
    <dgm:pt modelId="{29A48DBB-BD2C-4C09-AF9D-87BDDC3E9270}" type="pres">
      <dgm:prSet presAssocID="{1FCA0263-66FD-4307-8CF5-5D7E4B2FA08C}" presName="composite" presStyleCnt="0"/>
      <dgm:spPr/>
    </dgm:pt>
    <dgm:pt modelId="{ABAE9AB4-8A3C-4771-A7A1-2FA0227DF792}" type="pres">
      <dgm:prSet presAssocID="{1FCA0263-66FD-4307-8CF5-5D7E4B2FA08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006F7-1C1B-4ECB-8213-842259689749}" type="pres">
      <dgm:prSet presAssocID="{1FCA0263-66FD-4307-8CF5-5D7E4B2FA08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C3D8B-5CCE-4F58-ACD2-99C2518EDA8E}" type="presOf" srcId="{AE07BA85-FF15-45A0-8171-E183DAE173F7}" destId="{11E6E291-4896-460B-9E4D-11B72EE0AC50}" srcOrd="0" destOrd="0" presId="urn:microsoft.com/office/officeart/2005/8/layout/chevron2"/>
    <dgm:cxn modelId="{E7823DCD-2929-4D19-908F-4EE82D37088F}" type="presOf" srcId="{5EB61ABA-5BE4-4827-821D-E2FC2EB71C00}" destId="{F4BDFFCB-3117-441F-B214-D8FBD534486C}" srcOrd="0" destOrd="0" presId="urn:microsoft.com/office/officeart/2005/8/layout/chevron2"/>
    <dgm:cxn modelId="{74CAEC29-ED4F-443F-9A37-540FC6A70223}" srcId="{AE07BA85-FF15-45A0-8171-E183DAE173F7}" destId="{7A440C58-CBB7-4AC4-999B-7BA9CDEF1DE2}" srcOrd="1" destOrd="0" parTransId="{E6879595-AEF3-4750-9DCF-065F559CA353}" sibTransId="{7952DD54-A44B-4338-8646-58F5A468449D}"/>
    <dgm:cxn modelId="{844BC988-D08E-49E2-9F59-D6711715158A}" srcId="{AE07BA85-FF15-45A0-8171-E183DAE173F7}" destId="{1FCA0263-66FD-4307-8CF5-5D7E4B2FA08C}" srcOrd="3" destOrd="0" parTransId="{A7158994-6703-4B8E-A7B2-7BC2E18626DD}" sibTransId="{FE6D830D-2E8B-4727-86A8-15B46B3DCBAB}"/>
    <dgm:cxn modelId="{5F7164B2-0016-42EF-9700-E31E614A6339}" srcId="{7A440C58-CBB7-4AC4-999B-7BA9CDEF1DE2}" destId="{2609A431-A6CF-405E-8A91-9BD164507935}" srcOrd="0" destOrd="0" parTransId="{F3F978E8-4F47-41FE-8321-4405C3947A89}" sibTransId="{4E672565-E2C7-4706-89CB-AB20ECB47723}"/>
    <dgm:cxn modelId="{9DD7C9D3-8113-4239-A7C0-4217E47A7EC9}" type="presOf" srcId="{7A440C58-CBB7-4AC4-999B-7BA9CDEF1DE2}" destId="{FB7D5006-9A74-45D0-99BF-CC73715E69A8}" srcOrd="0" destOrd="0" presId="urn:microsoft.com/office/officeart/2005/8/layout/chevron2"/>
    <dgm:cxn modelId="{F9C251C0-90CC-42ED-A155-3B0E01A53A70}" srcId="{AE07BA85-FF15-45A0-8171-E183DAE173F7}" destId="{FA0BCECD-41B9-4337-924F-6267EEDD3A3B}" srcOrd="2" destOrd="0" parTransId="{9796D97E-3384-4C6F-8C8B-62200EEAB1B9}" sibTransId="{FEDD189C-4AA6-4F1B-826A-416AD4BD1508}"/>
    <dgm:cxn modelId="{899D5A6C-C0A8-44E2-A42A-6FA2E64A86E1}" type="presOf" srcId="{90611E37-A90B-4F01-865D-A3594C8CC38B}" destId="{0030E952-2DA8-4C45-92AA-2B6674D745BD}" srcOrd="0" destOrd="0" presId="urn:microsoft.com/office/officeart/2005/8/layout/chevron2"/>
    <dgm:cxn modelId="{EDB15CBB-5146-413E-93D7-6F22FCEA6704}" srcId="{90611E37-A90B-4F01-865D-A3594C8CC38B}" destId="{34687A98-5E70-429E-95FC-C698683BA1DF}" srcOrd="0" destOrd="0" parTransId="{7F7F9EC8-EE16-4418-B1AF-CE801D915A2F}" sibTransId="{43DDF7CF-6AED-4BF1-B7F2-8924EE9942C6}"/>
    <dgm:cxn modelId="{7DF1ACBF-9F43-4DAA-8AA2-92587F3746DD}" type="presOf" srcId="{553E5894-BDF8-430E-96CE-8E9478C5A296}" destId="{790006F7-1C1B-4ECB-8213-842259689749}" srcOrd="0" destOrd="0" presId="urn:microsoft.com/office/officeart/2005/8/layout/chevron2"/>
    <dgm:cxn modelId="{42F573EA-E133-453B-B7D2-A9B96238B601}" type="presOf" srcId="{1FCA0263-66FD-4307-8CF5-5D7E4B2FA08C}" destId="{ABAE9AB4-8A3C-4771-A7A1-2FA0227DF792}" srcOrd="0" destOrd="0" presId="urn:microsoft.com/office/officeart/2005/8/layout/chevron2"/>
    <dgm:cxn modelId="{CEF8F9C1-7A68-4CD0-BAE3-08E0D5964D51}" srcId="{FA0BCECD-41B9-4337-924F-6267EEDD3A3B}" destId="{5EB61ABA-5BE4-4827-821D-E2FC2EB71C00}" srcOrd="0" destOrd="0" parTransId="{5F0EDCFA-7682-4A2D-9604-89AE004C1B7A}" sibTransId="{DDFD08F7-EC00-41F2-8B46-02AA4FFC3264}"/>
    <dgm:cxn modelId="{130B797A-130D-4AB6-B046-34900F07B056}" srcId="{AE07BA85-FF15-45A0-8171-E183DAE173F7}" destId="{90611E37-A90B-4F01-865D-A3594C8CC38B}" srcOrd="0" destOrd="0" parTransId="{86DA6268-176D-4281-A8B4-5144B000F26B}" sibTransId="{EBB9CB57-4E28-4288-9704-34940569B04A}"/>
    <dgm:cxn modelId="{EA4E4F21-1CCC-4D95-A845-0FC06C681309}" srcId="{1FCA0263-66FD-4307-8CF5-5D7E4B2FA08C}" destId="{553E5894-BDF8-430E-96CE-8E9478C5A296}" srcOrd="0" destOrd="0" parTransId="{B4D913B3-F48B-43B6-B757-D359CF5632EF}" sibTransId="{8190EF8D-96C6-4139-BB9B-273FD779933B}"/>
    <dgm:cxn modelId="{2D599681-EC12-457E-A811-13901CA1C2E1}" type="presOf" srcId="{2609A431-A6CF-405E-8A91-9BD164507935}" destId="{C731C30B-42BA-4252-8356-86FA0A869876}" srcOrd="0" destOrd="0" presId="urn:microsoft.com/office/officeart/2005/8/layout/chevron2"/>
    <dgm:cxn modelId="{9683BD94-BADA-4429-A1BB-E1023E4E39AD}" type="presOf" srcId="{FA0BCECD-41B9-4337-924F-6267EEDD3A3B}" destId="{CC2B5A3D-7218-446C-B067-48ED55DDCB43}" srcOrd="0" destOrd="0" presId="urn:microsoft.com/office/officeart/2005/8/layout/chevron2"/>
    <dgm:cxn modelId="{0BDB3356-B91E-4D84-AABD-97E93178377F}" type="presOf" srcId="{34687A98-5E70-429E-95FC-C698683BA1DF}" destId="{13B69DB4-FC1E-4C38-97AE-BDF834127FD8}" srcOrd="0" destOrd="0" presId="urn:microsoft.com/office/officeart/2005/8/layout/chevron2"/>
    <dgm:cxn modelId="{AA06BAB3-260F-4935-9EC7-06F686C359CB}" type="presParOf" srcId="{11E6E291-4896-460B-9E4D-11B72EE0AC50}" destId="{477C2A22-C92B-4970-8A13-853BC9BA03A3}" srcOrd="0" destOrd="0" presId="urn:microsoft.com/office/officeart/2005/8/layout/chevron2"/>
    <dgm:cxn modelId="{374C9C80-B1F3-46DA-B700-A720E7A81AA9}" type="presParOf" srcId="{477C2A22-C92B-4970-8A13-853BC9BA03A3}" destId="{0030E952-2DA8-4C45-92AA-2B6674D745BD}" srcOrd="0" destOrd="0" presId="urn:microsoft.com/office/officeart/2005/8/layout/chevron2"/>
    <dgm:cxn modelId="{9CEEB0E8-B01B-4FEA-802D-F105EC403F5D}" type="presParOf" srcId="{477C2A22-C92B-4970-8A13-853BC9BA03A3}" destId="{13B69DB4-FC1E-4C38-97AE-BDF834127FD8}" srcOrd="1" destOrd="0" presId="urn:microsoft.com/office/officeart/2005/8/layout/chevron2"/>
    <dgm:cxn modelId="{9BD0ADB4-D0C7-4F30-92ED-3376225EC55F}" type="presParOf" srcId="{11E6E291-4896-460B-9E4D-11B72EE0AC50}" destId="{09F9C04C-1EEB-4580-B1C6-2EDEDE54E902}" srcOrd="1" destOrd="0" presId="urn:microsoft.com/office/officeart/2005/8/layout/chevron2"/>
    <dgm:cxn modelId="{322C36BF-86DA-45AE-B0DC-D6CA289789B6}" type="presParOf" srcId="{11E6E291-4896-460B-9E4D-11B72EE0AC50}" destId="{19F6E727-5072-4C23-BDBE-0863284E26DC}" srcOrd="2" destOrd="0" presId="urn:microsoft.com/office/officeart/2005/8/layout/chevron2"/>
    <dgm:cxn modelId="{36887443-2343-4370-BBD1-B91546649FE4}" type="presParOf" srcId="{19F6E727-5072-4C23-BDBE-0863284E26DC}" destId="{FB7D5006-9A74-45D0-99BF-CC73715E69A8}" srcOrd="0" destOrd="0" presId="urn:microsoft.com/office/officeart/2005/8/layout/chevron2"/>
    <dgm:cxn modelId="{4136FC2E-F712-4F15-83ED-AB5DDAB85A1F}" type="presParOf" srcId="{19F6E727-5072-4C23-BDBE-0863284E26DC}" destId="{C731C30B-42BA-4252-8356-86FA0A869876}" srcOrd="1" destOrd="0" presId="urn:microsoft.com/office/officeart/2005/8/layout/chevron2"/>
    <dgm:cxn modelId="{838E40D5-42D5-493A-8BDB-0AB0175740DA}" type="presParOf" srcId="{11E6E291-4896-460B-9E4D-11B72EE0AC50}" destId="{3080C83A-5FFF-432B-9763-81E6877A3706}" srcOrd="3" destOrd="0" presId="urn:microsoft.com/office/officeart/2005/8/layout/chevron2"/>
    <dgm:cxn modelId="{53C9E960-E02B-4449-A275-535EC56F8633}" type="presParOf" srcId="{11E6E291-4896-460B-9E4D-11B72EE0AC50}" destId="{66441BD9-DE8A-4AAF-A329-CF318432508E}" srcOrd="4" destOrd="0" presId="urn:microsoft.com/office/officeart/2005/8/layout/chevron2"/>
    <dgm:cxn modelId="{3CCA9333-1D43-49C6-A9E0-6EB2A75F5968}" type="presParOf" srcId="{66441BD9-DE8A-4AAF-A329-CF318432508E}" destId="{CC2B5A3D-7218-446C-B067-48ED55DDCB43}" srcOrd="0" destOrd="0" presId="urn:microsoft.com/office/officeart/2005/8/layout/chevron2"/>
    <dgm:cxn modelId="{FBFDF190-236F-44D2-B16C-83073E67EF2A}" type="presParOf" srcId="{66441BD9-DE8A-4AAF-A329-CF318432508E}" destId="{F4BDFFCB-3117-441F-B214-D8FBD534486C}" srcOrd="1" destOrd="0" presId="urn:microsoft.com/office/officeart/2005/8/layout/chevron2"/>
    <dgm:cxn modelId="{EE935A60-8A89-4884-B3C0-0E0783EA329C}" type="presParOf" srcId="{11E6E291-4896-460B-9E4D-11B72EE0AC50}" destId="{90676314-24DC-4329-A376-D2F02A3690F3}" srcOrd="5" destOrd="0" presId="urn:microsoft.com/office/officeart/2005/8/layout/chevron2"/>
    <dgm:cxn modelId="{FDD705E5-DFD9-4F52-902B-F631956F15B0}" type="presParOf" srcId="{11E6E291-4896-460B-9E4D-11B72EE0AC50}" destId="{29A48DBB-BD2C-4C09-AF9D-87BDDC3E9270}" srcOrd="6" destOrd="0" presId="urn:microsoft.com/office/officeart/2005/8/layout/chevron2"/>
    <dgm:cxn modelId="{1236B152-8664-4531-9BAA-87B5260932E8}" type="presParOf" srcId="{29A48DBB-BD2C-4C09-AF9D-87BDDC3E9270}" destId="{ABAE9AB4-8A3C-4771-A7A1-2FA0227DF792}" srcOrd="0" destOrd="0" presId="urn:microsoft.com/office/officeart/2005/8/layout/chevron2"/>
    <dgm:cxn modelId="{2EBCAAA2-456A-4293-BDAF-D346F2CE3A69}" type="presParOf" srcId="{29A48DBB-BD2C-4C09-AF9D-87BDDC3E9270}" destId="{790006F7-1C1B-4ECB-8213-8422596897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3200FC-4BCA-4DB3-B6A4-2C2D69F590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7A61D5-7087-4E8C-A631-BC2D4A9A8EA9}">
      <dgm:prSet phldrT="[Text]"/>
      <dgm:spPr/>
      <dgm:t>
        <a:bodyPr/>
        <a:lstStyle/>
        <a:p>
          <a:r>
            <a:rPr lang="en-US" dirty="0" smtClean="0"/>
            <a:t>1. Participation in Recovery Mutual Aid Groups</a:t>
          </a:r>
          <a:endParaRPr lang="en-US" dirty="0"/>
        </a:p>
      </dgm:t>
    </dgm:pt>
    <dgm:pt modelId="{9CB819D7-19A1-499B-8BB3-16D53457DEF1}" type="parTrans" cxnId="{23897F31-591F-4F74-920B-0ABB6C9F4735}">
      <dgm:prSet/>
      <dgm:spPr/>
      <dgm:t>
        <a:bodyPr/>
        <a:lstStyle/>
        <a:p>
          <a:endParaRPr lang="en-US"/>
        </a:p>
      </dgm:t>
    </dgm:pt>
    <dgm:pt modelId="{8499B6DD-4888-4F40-B3D2-56BC34E6064B}" type="sibTrans" cxnId="{23897F31-591F-4F74-920B-0ABB6C9F4735}">
      <dgm:prSet/>
      <dgm:spPr/>
      <dgm:t>
        <a:bodyPr/>
        <a:lstStyle/>
        <a:p>
          <a:endParaRPr lang="en-US"/>
        </a:p>
      </dgm:t>
    </dgm:pt>
    <dgm:pt modelId="{28939BC4-8E1E-4A63-B719-577F854A6417}">
      <dgm:prSet phldrT="[Text]"/>
      <dgm:spPr/>
      <dgm:t>
        <a:bodyPr/>
        <a:lstStyle/>
        <a:p>
          <a:r>
            <a:rPr lang="en-US" dirty="0" smtClean="0"/>
            <a:t>2. Recovery Status of Addiction Counselors</a:t>
          </a:r>
          <a:endParaRPr lang="en-US" dirty="0"/>
        </a:p>
      </dgm:t>
    </dgm:pt>
    <dgm:pt modelId="{2EDBA73E-6E66-469F-A9E4-81CE6C66C854}" type="parTrans" cxnId="{283CBEF2-655B-4495-9578-579159FD8AFE}">
      <dgm:prSet/>
      <dgm:spPr/>
      <dgm:t>
        <a:bodyPr/>
        <a:lstStyle/>
        <a:p>
          <a:endParaRPr lang="en-US"/>
        </a:p>
      </dgm:t>
    </dgm:pt>
    <dgm:pt modelId="{19135D56-1C93-452F-B90D-69C4D8BA5E92}" type="sibTrans" cxnId="{283CBEF2-655B-4495-9578-579159FD8AFE}">
      <dgm:prSet/>
      <dgm:spPr/>
      <dgm:t>
        <a:bodyPr/>
        <a:lstStyle/>
        <a:p>
          <a:endParaRPr lang="en-US"/>
        </a:p>
      </dgm:t>
    </dgm:pt>
    <dgm:pt modelId="{7644C764-8ED6-452A-A60F-FA915827B815}">
      <dgm:prSet phldrT="[Text]"/>
      <dgm:spPr/>
      <dgm:t>
        <a:bodyPr/>
        <a:lstStyle/>
        <a:p>
          <a:r>
            <a:rPr lang="en-US" dirty="0" smtClean="0"/>
            <a:t>3. Recovery Home Evaluations</a:t>
          </a:r>
          <a:endParaRPr lang="en-US" dirty="0"/>
        </a:p>
      </dgm:t>
    </dgm:pt>
    <dgm:pt modelId="{33E4905E-2A7E-4C3A-B0AD-AE60818CFFFB}" type="parTrans" cxnId="{BEC030C3-1BCF-4759-8547-621017DA0606}">
      <dgm:prSet/>
      <dgm:spPr/>
      <dgm:t>
        <a:bodyPr/>
        <a:lstStyle/>
        <a:p>
          <a:endParaRPr lang="en-US"/>
        </a:p>
      </dgm:t>
    </dgm:pt>
    <dgm:pt modelId="{D6335E33-5A15-46C2-8765-7EB659B057C2}" type="sibTrans" cxnId="{BEC030C3-1BCF-4759-8547-621017DA0606}">
      <dgm:prSet/>
      <dgm:spPr/>
      <dgm:t>
        <a:bodyPr/>
        <a:lstStyle/>
        <a:p>
          <a:endParaRPr lang="en-US"/>
        </a:p>
      </dgm:t>
    </dgm:pt>
    <dgm:pt modelId="{9B6280ED-F325-43DB-B8CD-47D2F626E281}" type="pres">
      <dgm:prSet presAssocID="{013200FC-4BCA-4DB3-B6A4-2C2D69F590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01A79-0A4E-4E34-99B9-FEFE7F2D9D86}" type="pres">
      <dgm:prSet presAssocID="{0B7A61D5-7087-4E8C-A631-BC2D4A9A8EA9}" presName="parentLin" presStyleCnt="0"/>
      <dgm:spPr/>
    </dgm:pt>
    <dgm:pt modelId="{6DB37C7C-E092-4D0F-AFC8-6D29CC534539}" type="pres">
      <dgm:prSet presAssocID="{0B7A61D5-7087-4E8C-A631-BC2D4A9A8E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CF062F6-6CD3-42B4-A320-FC2B673F0230}" type="pres">
      <dgm:prSet presAssocID="{0B7A61D5-7087-4E8C-A631-BC2D4A9A8E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877EC-EA57-4AE2-9717-377FDD7D09D1}" type="pres">
      <dgm:prSet presAssocID="{0B7A61D5-7087-4E8C-A631-BC2D4A9A8EA9}" presName="negativeSpace" presStyleCnt="0"/>
      <dgm:spPr/>
    </dgm:pt>
    <dgm:pt modelId="{F4DA1AAF-AE6E-4611-85EC-681948EB6C26}" type="pres">
      <dgm:prSet presAssocID="{0B7A61D5-7087-4E8C-A631-BC2D4A9A8EA9}" presName="childText" presStyleLbl="conFgAcc1" presStyleIdx="0" presStyleCnt="3">
        <dgm:presLayoutVars>
          <dgm:bulletEnabled val="1"/>
        </dgm:presLayoutVars>
      </dgm:prSet>
      <dgm:spPr/>
    </dgm:pt>
    <dgm:pt modelId="{1539E9FF-1466-43D8-99D7-06A7B50DF56F}" type="pres">
      <dgm:prSet presAssocID="{8499B6DD-4888-4F40-B3D2-56BC34E6064B}" presName="spaceBetweenRectangles" presStyleCnt="0"/>
      <dgm:spPr/>
    </dgm:pt>
    <dgm:pt modelId="{8D70BA06-705D-41A9-A3AB-BB2A507BEC17}" type="pres">
      <dgm:prSet presAssocID="{28939BC4-8E1E-4A63-B719-577F854A6417}" presName="parentLin" presStyleCnt="0"/>
      <dgm:spPr/>
    </dgm:pt>
    <dgm:pt modelId="{501F1CAD-A5E6-49AA-B633-969983FE3FC2}" type="pres">
      <dgm:prSet presAssocID="{28939BC4-8E1E-4A63-B719-577F854A641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3EC431-8FF7-4F22-92F3-D8E5A5FD1B09}" type="pres">
      <dgm:prSet presAssocID="{28939BC4-8E1E-4A63-B719-577F854A64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F70DA-E226-4180-80A0-0999835113B6}" type="pres">
      <dgm:prSet presAssocID="{28939BC4-8E1E-4A63-B719-577F854A6417}" presName="negativeSpace" presStyleCnt="0"/>
      <dgm:spPr/>
    </dgm:pt>
    <dgm:pt modelId="{E7A3AB56-F1DE-4A76-A3F1-15927A59E904}" type="pres">
      <dgm:prSet presAssocID="{28939BC4-8E1E-4A63-B719-577F854A6417}" presName="childText" presStyleLbl="conFgAcc1" presStyleIdx="1" presStyleCnt="3">
        <dgm:presLayoutVars>
          <dgm:bulletEnabled val="1"/>
        </dgm:presLayoutVars>
      </dgm:prSet>
      <dgm:spPr/>
    </dgm:pt>
    <dgm:pt modelId="{9240DABA-6D63-4CE6-8462-A3A5BF49CB42}" type="pres">
      <dgm:prSet presAssocID="{19135D56-1C93-452F-B90D-69C4D8BA5E92}" presName="spaceBetweenRectangles" presStyleCnt="0"/>
      <dgm:spPr/>
    </dgm:pt>
    <dgm:pt modelId="{DEE6B489-D135-4E0F-8C4B-11A85E876BC6}" type="pres">
      <dgm:prSet presAssocID="{7644C764-8ED6-452A-A60F-FA915827B815}" presName="parentLin" presStyleCnt="0"/>
      <dgm:spPr/>
    </dgm:pt>
    <dgm:pt modelId="{15313871-F2AD-498A-90E8-2E05F4D7B5E9}" type="pres">
      <dgm:prSet presAssocID="{7644C764-8ED6-452A-A60F-FA915827B8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35C613A-9528-4486-8B70-3ADFFC953650}" type="pres">
      <dgm:prSet presAssocID="{7644C764-8ED6-452A-A60F-FA915827B8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F9FC-DF35-4B9C-8C96-A18E2CAEF93C}" type="pres">
      <dgm:prSet presAssocID="{7644C764-8ED6-452A-A60F-FA915827B815}" presName="negativeSpace" presStyleCnt="0"/>
      <dgm:spPr/>
    </dgm:pt>
    <dgm:pt modelId="{7135DF89-0E87-494A-ACC1-86C853078CDC}" type="pres">
      <dgm:prSet presAssocID="{7644C764-8ED6-452A-A60F-FA915827B8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E2BA6B2-41AB-422C-863B-89ECE456EBEE}" type="presOf" srcId="{28939BC4-8E1E-4A63-B719-577F854A6417}" destId="{501F1CAD-A5E6-49AA-B633-969983FE3FC2}" srcOrd="0" destOrd="0" presId="urn:microsoft.com/office/officeart/2005/8/layout/list1"/>
    <dgm:cxn modelId="{44C244DA-91A7-4410-BA3D-E0F33606A766}" type="presOf" srcId="{0B7A61D5-7087-4E8C-A631-BC2D4A9A8EA9}" destId="{4CF062F6-6CD3-42B4-A320-FC2B673F0230}" srcOrd="1" destOrd="0" presId="urn:microsoft.com/office/officeart/2005/8/layout/list1"/>
    <dgm:cxn modelId="{57F3B0B3-B74A-4D0F-8213-D6E4BD50FBD2}" type="presOf" srcId="{7644C764-8ED6-452A-A60F-FA915827B815}" destId="{D35C613A-9528-4486-8B70-3ADFFC953650}" srcOrd="1" destOrd="0" presId="urn:microsoft.com/office/officeart/2005/8/layout/list1"/>
    <dgm:cxn modelId="{B265CFA1-5691-4639-883F-07290221C178}" type="presOf" srcId="{7644C764-8ED6-452A-A60F-FA915827B815}" destId="{15313871-F2AD-498A-90E8-2E05F4D7B5E9}" srcOrd="0" destOrd="0" presId="urn:microsoft.com/office/officeart/2005/8/layout/list1"/>
    <dgm:cxn modelId="{23897F31-591F-4F74-920B-0ABB6C9F4735}" srcId="{013200FC-4BCA-4DB3-B6A4-2C2D69F59052}" destId="{0B7A61D5-7087-4E8C-A631-BC2D4A9A8EA9}" srcOrd="0" destOrd="0" parTransId="{9CB819D7-19A1-499B-8BB3-16D53457DEF1}" sibTransId="{8499B6DD-4888-4F40-B3D2-56BC34E6064B}"/>
    <dgm:cxn modelId="{33120776-F313-4370-A9EC-23CAC3E56138}" type="presOf" srcId="{28939BC4-8E1E-4A63-B719-577F854A6417}" destId="{F23EC431-8FF7-4F22-92F3-D8E5A5FD1B09}" srcOrd="1" destOrd="0" presId="urn:microsoft.com/office/officeart/2005/8/layout/list1"/>
    <dgm:cxn modelId="{BEC030C3-1BCF-4759-8547-621017DA0606}" srcId="{013200FC-4BCA-4DB3-B6A4-2C2D69F59052}" destId="{7644C764-8ED6-452A-A60F-FA915827B815}" srcOrd="2" destOrd="0" parTransId="{33E4905E-2A7E-4C3A-B0AD-AE60818CFFFB}" sibTransId="{D6335E33-5A15-46C2-8765-7EB659B057C2}"/>
    <dgm:cxn modelId="{5172BE5E-5EF9-494C-9852-5F2C39E8FACC}" type="presOf" srcId="{0B7A61D5-7087-4E8C-A631-BC2D4A9A8EA9}" destId="{6DB37C7C-E092-4D0F-AFC8-6D29CC534539}" srcOrd="0" destOrd="0" presId="urn:microsoft.com/office/officeart/2005/8/layout/list1"/>
    <dgm:cxn modelId="{EF9E6438-2E58-4E2C-9A62-7DB439C582D6}" type="presOf" srcId="{013200FC-4BCA-4DB3-B6A4-2C2D69F59052}" destId="{9B6280ED-F325-43DB-B8CD-47D2F626E281}" srcOrd="0" destOrd="0" presId="urn:microsoft.com/office/officeart/2005/8/layout/list1"/>
    <dgm:cxn modelId="{283CBEF2-655B-4495-9578-579159FD8AFE}" srcId="{013200FC-4BCA-4DB3-B6A4-2C2D69F59052}" destId="{28939BC4-8E1E-4A63-B719-577F854A6417}" srcOrd="1" destOrd="0" parTransId="{2EDBA73E-6E66-469F-A9E4-81CE6C66C854}" sibTransId="{19135D56-1C93-452F-B90D-69C4D8BA5E92}"/>
    <dgm:cxn modelId="{FCE1D651-5FE7-4C62-84C2-8A65B2D81E62}" type="presParOf" srcId="{9B6280ED-F325-43DB-B8CD-47D2F626E281}" destId="{F5001A79-0A4E-4E34-99B9-FEFE7F2D9D86}" srcOrd="0" destOrd="0" presId="urn:microsoft.com/office/officeart/2005/8/layout/list1"/>
    <dgm:cxn modelId="{B4F2E199-76A4-415A-A79F-DBB71C4A7FD1}" type="presParOf" srcId="{F5001A79-0A4E-4E34-99B9-FEFE7F2D9D86}" destId="{6DB37C7C-E092-4D0F-AFC8-6D29CC534539}" srcOrd="0" destOrd="0" presId="urn:microsoft.com/office/officeart/2005/8/layout/list1"/>
    <dgm:cxn modelId="{2C5B55DA-8DD2-44B0-89F2-D1EC63878F8C}" type="presParOf" srcId="{F5001A79-0A4E-4E34-99B9-FEFE7F2D9D86}" destId="{4CF062F6-6CD3-42B4-A320-FC2B673F0230}" srcOrd="1" destOrd="0" presId="urn:microsoft.com/office/officeart/2005/8/layout/list1"/>
    <dgm:cxn modelId="{B872456E-A97F-447B-9DF8-C6CE5D9E08BF}" type="presParOf" srcId="{9B6280ED-F325-43DB-B8CD-47D2F626E281}" destId="{902877EC-EA57-4AE2-9717-377FDD7D09D1}" srcOrd="1" destOrd="0" presId="urn:microsoft.com/office/officeart/2005/8/layout/list1"/>
    <dgm:cxn modelId="{16A3C8F9-6191-4723-B5FF-92EFDB8F2024}" type="presParOf" srcId="{9B6280ED-F325-43DB-B8CD-47D2F626E281}" destId="{F4DA1AAF-AE6E-4611-85EC-681948EB6C26}" srcOrd="2" destOrd="0" presId="urn:microsoft.com/office/officeart/2005/8/layout/list1"/>
    <dgm:cxn modelId="{25B313BC-7223-4950-A066-DAEDE756B214}" type="presParOf" srcId="{9B6280ED-F325-43DB-B8CD-47D2F626E281}" destId="{1539E9FF-1466-43D8-99D7-06A7B50DF56F}" srcOrd="3" destOrd="0" presId="urn:microsoft.com/office/officeart/2005/8/layout/list1"/>
    <dgm:cxn modelId="{432D176F-BFBA-4813-96C5-7CDC0473CBDD}" type="presParOf" srcId="{9B6280ED-F325-43DB-B8CD-47D2F626E281}" destId="{8D70BA06-705D-41A9-A3AB-BB2A507BEC17}" srcOrd="4" destOrd="0" presId="urn:microsoft.com/office/officeart/2005/8/layout/list1"/>
    <dgm:cxn modelId="{63E6DDB4-C143-4227-B457-56A855AB17F7}" type="presParOf" srcId="{8D70BA06-705D-41A9-A3AB-BB2A507BEC17}" destId="{501F1CAD-A5E6-49AA-B633-969983FE3FC2}" srcOrd="0" destOrd="0" presId="urn:microsoft.com/office/officeart/2005/8/layout/list1"/>
    <dgm:cxn modelId="{59592B52-D9D8-45FE-B481-7E607B68A4A7}" type="presParOf" srcId="{8D70BA06-705D-41A9-A3AB-BB2A507BEC17}" destId="{F23EC431-8FF7-4F22-92F3-D8E5A5FD1B09}" srcOrd="1" destOrd="0" presId="urn:microsoft.com/office/officeart/2005/8/layout/list1"/>
    <dgm:cxn modelId="{98F7AF1D-1C7E-4FFD-8F00-1F01942DD7E5}" type="presParOf" srcId="{9B6280ED-F325-43DB-B8CD-47D2F626E281}" destId="{C19F70DA-E226-4180-80A0-0999835113B6}" srcOrd="5" destOrd="0" presId="urn:microsoft.com/office/officeart/2005/8/layout/list1"/>
    <dgm:cxn modelId="{7FB2D952-5E62-4192-AEFF-40895DC497D3}" type="presParOf" srcId="{9B6280ED-F325-43DB-B8CD-47D2F626E281}" destId="{E7A3AB56-F1DE-4A76-A3F1-15927A59E904}" srcOrd="6" destOrd="0" presId="urn:microsoft.com/office/officeart/2005/8/layout/list1"/>
    <dgm:cxn modelId="{0516194F-EF6B-4B91-8F21-EFF54DF48625}" type="presParOf" srcId="{9B6280ED-F325-43DB-B8CD-47D2F626E281}" destId="{9240DABA-6D63-4CE6-8462-A3A5BF49CB42}" srcOrd="7" destOrd="0" presId="urn:microsoft.com/office/officeart/2005/8/layout/list1"/>
    <dgm:cxn modelId="{46337228-E8D4-4D4B-80F3-15BBE16CA21D}" type="presParOf" srcId="{9B6280ED-F325-43DB-B8CD-47D2F626E281}" destId="{DEE6B489-D135-4E0F-8C4B-11A85E876BC6}" srcOrd="8" destOrd="0" presId="urn:microsoft.com/office/officeart/2005/8/layout/list1"/>
    <dgm:cxn modelId="{33F74EB6-0789-4EBC-8DDA-1C4BCE59D947}" type="presParOf" srcId="{DEE6B489-D135-4E0F-8C4B-11A85E876BC6}" destId="{15313871-F2AD-498A-90E8-2E05F4D7B5E9}" srcOrd="0" destOrd="0" presId="urn:microsoft.com/office/officeart/2005/8/layout/list1"/>
    <dgm:cxn modelId="{23950F5F-6250-4E63-B4C7-D0C61E44E2E3}" type="presParOf" srcId="{DEE6B489-D135-4E0F-8C4B-11A85E876BC6}" destId="{D35C613A-9528-4486-8B70-3ADFFC953650}" srcOrd="1" destOrd="0" presId="urn:microsoft.com/office/officeart/2005/8/layout/list1"/>
    <dgm:cxn modelId="{9C23F88F-D02B-441D-91D2-3978F3D10D56}" type="presParOf" srcId="{9B6280ED-F325-43DB-B8CD-47D2F626E281}" destId="{2B64F9FC-DF35-4B9C-8C96-A18E2CAEF93C}" srcOrd="9" destOrd="0" presId="urn:microsoft.com/office/officeart/2005/8/layout/list1"/>
    <dgm:cxn modelId="{CAD4418D-18CC-41B0-A929-9579202669C2}" type="presParOf" srcId="{9B6280ED-F325-43DB-B8CD-47D2F626E281}" destId="{7135DF89-0E87-494A-ACC1-86C853078C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D61148-B0E1-4C1C-87AD-329D7220BE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FABA50-E36A-4543-BC0A-8A3FC01B354F}">
      <dgm:prSet phldrT="[Text]"/>
      <dgm:spPr/>
      <dgm:t>
        <a:bodyPr/>
        <a:lstStyle/>
        <a:p>
          <a:r>
            <a:rPr lang="en-US" dirty="0" smtClean="0"/>
            <a:t>4. Recovery School Evaluations </a:t>
          </a:r>
          <a:endParaRPr lang="en-US" dirty="0"/>
        </a:p>
      </dgm:t>
    </dgm:pt>
    <dgm:pt modelId="{D905221C-4131-4662-8859-37F3EF7DEA8B}" type="parTrans" cxnId="{5A5886D8-52BA-42D8-AD9C-86EB47464299}">
      <dgm:prSet/>
      <dgm:spPr/>
      <dgm:t>
        <a:bodyPr/>
        <a:lstStyle/>
        <a:p>
          <a:endParaRPr lang="en-US"/>
        </a:p>
      </dgm:t>
    </dgm:pt>
    <dgm:pt modelId="{9454B50C-B8D2-4549-B823-7CAC13E55569}" type="sibTrans" cxnId="{5A5886D8-52BA-42D8-AD9C-86EB47464299}">
      <dgm:prSet/>
      <dgm:spPr/>
      <dgm:t>
        <a:bodyPr/>
        <a:lstStyle/>
        <a:p>
          <a:endParaRPr lang="en-US"/>
        </a:p>
      </dgm:t>
    </dgm:pt>
    <dgm:pt modelId="{B425155A-B118-49F3-B3B6-12928FD48A84}">
      <dgm:prSet phldrT="[Text]"/>
      <dgm:spPr/>
      <dgm:t>
        <a:bodyPr/>
        <a:lstStyle/>
        <a:p>
          <a:r>
            <a:rPr lang="en-US" dirty="0" smtClean="0"/>
            <a:t>5. Peer-based Outreach</a:t>
          </a:r>
          <a:endParaRPr lang="en-US" dirty="0"/>
        </a:p>
      </dgm:t>
    </dgm:pt>
    <dgm:pt modelId="{0D3F9943-3ED4-4414-9E94-9302C54553F0}" type="parTrans" cxnId="{BC7F703F-C2BC-4B6A-8992-5A80F4994FB3}">
      <dgm:prSet/>
      <dgm:spPr/>
      <dgm:t>
        <a:bodyPr/>
        <a:lstStyle/>
        <a:p>
          <a:endParaRPr lang="en-US"/>
        </a:p>
      </dgm:t>
    </dgm:pt>
    <dgm:pt modelId="{50C2626C-139F-40CB-9405-1D72F2F380AA}" type="sibTrans" cxnId="{BC7F703F-C2BC-4B6A-8992-5A80F4994FB3}">
      <dgm:prSet/>
      <dgm:spPr/>
      <dgm:t>
        <a:bodyPr/>
        <a:lstStyle/>
        <a:p>
          <a:endParaRPr lang="en-US"/>
        </a:p>
      </dgm:t>
    </dgm:pt>
    <dgm:pt modelId="{D5F4F8A0-5109-4944-834F-49E20A951D32}">
      <dgm:prSet phldrT="[Text]"/>
      <dgm:spPr/>
      <dgm:t>
        <a:bodyPr/>
        <a:lstStyle/>
        <a:p>
          <a:r>
            <a:rPr lang="en-US" dirty="0" smtClean="0"/>
            <a:t>6. Evaluations of Recovery Coach Role</a:t>
          </a:r>
          <a:endParaRPr lang="en-US" dirty="0"/>
        </a:p>
      </dgm:t>
    </dgm:pt>
    <dgm:pt modelId="{7346FDC1-82AF-4A53-974A-F9976647AD34}" type="parTrans" cxnId="{79C2E8FE-16A9-4A1E-BAAC-75982108E354}">
      <dgm:prSet/>
      <dgm:spPr/>
      <dgm:t>
        <a:bodyPr/>
        <a:lstStyle/>
        <a:p>
          <a:endParaRPr lang="en-US"/>
        </a:p>
      </dgm:t>
    </dgm:pt>
    <dgm:pt modelId="{DF950226-58F8-41B3-B227-60A191CF91EF}" type="sibTrans" cxnId="{79C2E8FE-16A9-4A1E-BAAC-75982108E354}">
      <dgm:prSet/>
      <dgm:spPr/>
      <dgm:t>
        <a:bodyPr/>
        <a:lstStyle/>
        <a:p>
          <a:endParaRPr lang="en-US"/>
        </a:p>
      </dgm:t>
    </dgm:pt>
    <dgm:pt modelId="{255EF06B-10FF-499F-90AD-AC5D73EE4381}" type="pres">
      <dgm:prSet presAssocID="{41D61148-B0E1-4C1C-87AD-329D7220B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8E323-6BA5-4317-AF32-DA79479B5E3E}" type="pres">
      <dgm:prSet presAssocID="{6AFABA50-E36A-4543-BC0A-8A3FC01B354F}" presName="parentLin" presStyleCnt="0"/>
      <dgm:spPr/>
    </dgm:pt>
    <dgm:pt modelId="{AD1B9780-E026-4C36-B58A-373ABD75E49A}" type="pres">
      <dgm:prSet presAssocID="{6AFABA50-E36A-4543-BC0A-8A3FC01B35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A94650-452B-4899-A246-D78FBE2DFF31}" type="pres">
      <dgm:prSet presAssocID="{6AFABA50-E36A-4543-BC0A-8A3FC01B35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FB0AA-4463-439A-A38F-B3D57A7A4EEE}" type="pres">
      <dgm:prSet presAssocID="{6AFABA50-E36A-4543-BC0A-8A3FC01B354F}" presName="negativeSpace" presStyleCnt="0"/>
      <dgm:spPr/>
    </dgm:pt>
    <dgm:pt modelId="{44579893-14A3-4129-AEBB-C03EA26EFBA9}" type="pres">
      <dgm:prSet presAssocID="{6AFABA50-E36A-4543-BC0A-8A3FC01B354F}" presName="childText" presStyleLbl="conFgAcc1" presStyleIdx="0" presStyleCnt="3">
        <dgm:presLayoutVars>
          <dgm:bulletEnabled val="1"/>
        </dgm:presLayoutVars>
      </dgm:prSet>
      <dgm:spPr/>
    </dgm:pt>
    <dgm:pt modelId="{4C50D44F-D41C-4508-88B9-6A0931180548}" type="pres">
      <dgm:prSet presAssocID="{9454B50C-B8D2-4549-B823-7CAC13E55569}" presName="spaceBetweenRectangles" presStyleCnt="0"/>
      <dgm:spPr/>
    </dgm:pt>
    <dgm:pt modelId="{0D4AD717-6EBE-4D9C-85F2-88A8869AC630}" type="pres">
      <dgm:prSet presAssocID="{B425155A-B118-49F3-B3B6-12928FD48A84}" presName="parentLin" presStyleCnt="0"/>
      <dgm:spPr/>
    </dgm:pt>
    <dgm:pt modelId="{D759591C-4371-47B0-B683-6FC773A7DB28}" type="pres">
      <dgm:prSet presAssocID="{B425155A-B118-49F3-B3B6-12928FD48A8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7A2138-681D-4F48-99BA-B2F648D277FC}" type="pres">
      <dgm:prSet presAssocID="{B425155A-B118-49F3-B3B6-12928FD48A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DEC91-1990-441B-A2CC-75AAA4C62B70}" type="pres">
      <dgm:prSet presAssocID="{B425155A-B118-49F3-B3B6-12928FD48A84}" presName="negativeSpace" presStyleCnt="0"/>
      <dgm:spPr/>
    </dgm:pt>
    <dgm:pt modelId="{E23BE63B-3D44-489F-8D65-A430DD9E91C8}" type="pres">
      <dgm:prSet presAssocID="{B425155A-B118-49F3-B3B6-12928FD48A84}" presName="childText" presStyleLbl="conFgAcc1" presStyleIdx="1" presStyleCnt="3">
        <dgm:presLayoutVars>
          <dgm:bulletEnabled val="1"/>
        </dgm:presLayoutVars>
      </dgm:prSet>
      <dgm:spPr/>
    </dgm:pt>
    <dgm:pt modelId="{3EC0F7B8-EB37-4DF8-8703-81B91F92E729}" type="pres">
      <dgm:prSet presAssocID="{50C2626C-139F-40CB-9405-1D72F2F380AA}" presName="spaceBetweenRectangles" presStyleCnt="0"/>
      <dgm:spPr/>
    </dgm:pt>
    <dgm:pt modelId="{9CEC0920-C70B-4E29-8218-4F8496F06619}" type="pres">
      <dgm:prSet presAssocID="{D5F4F8A0-5109-4944-834F-49E20A951D32}" presName="parentLin" presStyleCnt="0"/>
      <dgm:spPr/>
    </dgm:pt>
    <dgm:pt modelId="{05DA7EB2-8262-4B6A-ADB1-EAE43EAF80E5}" type="pres">
      <dgm:prSet presAssocID="{D5F4F8A0-5109-4944-834F-49E20A951D3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626FE6C-35F5-4D7E-8A38-3B4573254645}" type="pres">
      <dgm:prSet presAssocID="{D5F4F8A0-5109-4944-834F-49E20A951D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5D2B6-3A42-438D-8CB8-E0DA89391FCB}" type="pres">
      <dgm:prSet presAssocID="{D5F4F8A0-5109-4944-834F-49E20A951D32}" presName="negativeSpace" presStyleCnt="0"/>
      <dgm:spPr/>
    </dgm:pt>
    <dgm:pt modelId="{F0044BB4-75AD-4DD8-93AF-8080833AB37F}" type="pres">
      <dgm:prSet presAssocID="{D5F4F8A0-5109-4944-834F-49E20A951D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38170A-765B-4977-B260-69A29642B882}" type="presOf" srcId="{B425155A-B118-49F3-B3B6-12928FD48A84}" destId="{D759591C-4371-47B0-B683-6FC773A7DB28}" srcOrd="0" destOrd="0" presId="urn:microsoft.com/office/officeart/2005/8/layout/list1"/>
    <dgm:cxn modelId="{BC7F703F-C2BC-4B6A-8992-5A80F4994FB3}" srcId="{41D61148-B0E1-4C1C-87AD-329D7220BE88}" destId="{B425155A-B118-49F3-B3B6-12928FD48A84}" srcOrd="1" destOrd="0" parTransId="{0D3F9943-3ED4-4414-9E94-9302C54553F0}" sibTransId="{50C2626C-139F-40CB-9405-1D72F2F380AA}"/>
    <dgm:cxn modelId="{B6BA4D64-DC76-489A-BBF9-8F60AAA4EC41}" type="presOf" srcId="{6AFABA50-E36A-4543-BC0A-8A3FC01B354F}" destId="{AD1B9780-E026-4C36-B58A-373ABD75E49A}" srcOrd="0" destOrd="0" presId="urn:microsoft.com/office/officeart/2005/8/layout/list1"/>
    <dgm:cxn modelId="{5A5886D8-52BA-42D8-AD9C-86EB47464299}" srcId="{41D61148-B0E1-4C1C-87AD-329D7220BE88}" destId="{6AFABA50-E36A-4543-BC0A-8A3FC01B354F}" srcOrd="0" destOrd="0" parTransId="{D905221C-4131-4662-8859-37F3EF7DEA8B}" sibTransId="{9454B50C-B8D2-4549-B823-7CAC13E55569}"/>
    <dgm:cxn modelId="{3BE560CA-838F-466D-ABDF-E36A46D994AB}" type="presOf" srcId="{D5F4F8A0-5109-4944-834F-49E20A951D32}" destId="{5626FE6C-35F5-4D7E-8A38-3B4573254645}" srcOrd="1" destOrd="0" presId="urn:microsoft.com/office/officeart/2005/8/layout/list1"/>
    <dgm:cxn modelId="{79C2E8FE-16A9-4A1E-BAAC-75982108E354}" srcId="{41D61148-B0E1-4C1C-87AD-329D7220BE88}" destId="{D5F4F8A0-5109-4944-834F-49E20A951D32}" srcOrd="2" destOrd="0" parTransId="{7346FDC1-82AF-4A53-974A-F9976647AD34}" sibTransId="{DF950226-58F8-41B3-B227-60A191CF91EF}"/>
    <dgm:cxn modelId="{4EAF3108-A5A9-43EA-8EC1-6FFC281747E4}" type="presOf" srcId="{41D61148-B0E1-4C1C-87AD-329D7220BE88}" destId="{255EF06B-10FF-499F-90AD-AC5D73EE4381}" srcOrd="0" destOrd="0" presId="urn:microsoft.com/office/officeart/2005/8/layout/list1"/>
    <dgm:cxn modelId="{D980F56F-9D93-430A-8AAC-46CE91D0C4A7}" type="presOf" srcId="{D5F4F8A0-5109-4944-834F-49E20A951D32}" destId="{05DA7EB2-8262-4B6A-ADB1-EAE43EAF80E5}" srcOrd="0" destOrd="0" presId="urn:microsoft.com/office/officeart/2005/8/layout/list1"/>
    <dgm:cxn modelId="{53549918-93BE-41AC-AA2E-99911D7F0405}" type="presOf" srcId="{B425155A-B118-49F3-B3B6-12928FD48A84}" destId="{177A2138-681D-4F48-99BA-B2F648D277FC}" srcOrd="1" destOrd="0" presId="urn:microsoft.com/office/officeart/2005/8/layout/list1"/>
    <dgm:cxn modelId="{2C0C305F-5CA6-419C-95DB-B940C4219E08}" type="presOf" srcId="{6AFABA50-E36A-4543-BC0A-8A3FC01B354F}" destId="{03A94650-452B-4899-A246-D78FBE2DFF31}" srcOrd="1" destOrd="0" presId="urn:microsoft.com/office/officeart/2005/8/layout/list1"/>
    <dgm:cxn modelId="{ED998FEA-1AD1-4B8F-B355-519F34E3B1B5}" type="presParOf" srcId="{255EF06B-10FF-499F-90AD-AC5D73EE4381}" destId="{4F98E323-6BA5-4317-AF32-DA79479B5E3E}" srcOrd="0" destOrd="0" presId="urn:microsoft.com/office/officeart/2005/8/layout/list1"/>
    <dgm:cxn modelId="{B0D7A312-8318-484D-9D1C-4744EE577963}" type="presParOf" srcId="{4F98E323-6BA5-4317-AF32-DA79479B5E3E}" destId="{AD1B9780-E026-4C36-B58A-373ABD75E49A}" srcOrd="0" destOrd="0" presId="urn:microsoft.com/office/officeart/2005/8/layout/list1"/>
    <dgm:cxn modelId="{032FC189-47C0-4CCF-847D-932BE7937117}" type="presParOf" srcId="{4F98E323-6BA5-4317-AF32-DA79479B5E3E}" destId="{03A94650-452B-4899-A246-D78FBE2DFF31}" srcOrd="1" destOrd="0" presId="urn:microsoft.com/office/officeart/2005/8/layout/list1"/>
    <dgm:cxn modelId="{B9209C28-2632-47A9-BBA7-CA945FEA9716}" type="presParOf" srcId="{255EF06B-10FF-499F-90AD-AC5D73EE4381}" destId="{D3FFB0AA-4463-439A-A38F-B3D57A7A4EEE}" srcOrd="1" destOrd="0" presId="urn:microsoft.com/office/officeart/2005/8/layout/list1"/>
    <dgm:cxn modelId="{ECCA2641-2A95-4C4B-A93E-7768E4C3C03D}" type="presParOf" srcId="{255EF06B-10FF-499F-90AD-AC5D73EE4381}" destId="{44579893-14A3-4129-AEBB-C03EA26EFBA9}" srcOrd="2" destOrd="0" presId="urn:microsoft.com/office/officeart/2005/8/layout/list1"/>
    <dgm:cxn modelId="{3290B6E8-DA0E-4204-9305-44359138B3E6}" type="presParOf" srcId="{255EF06B-10FF-499F-90AD-AC5D73EE4381}" destId="{4C50D44F-D41C-4508-88B9-6A0931180548}" srcOrd="3" destOrd="0" presId="urn:microsoft.com/office/officeart/2005/8/layout/list1"/>
    <dgm:cxn modelId="{41450A4A-60C6-4A4C-8E81-98BB600F71E6}" type="presParOf" srcId="{255EF06B-10FF-499F-90AD-AC5D73EE4381}" destId="{0D4AD717-6EBE-4D9C-85F2-88A8869AC630}" srcOrd="4" destOrd="0" presId="urn:microsoft.com/office/officeart/2005/8/layout/list1"/>
    <dgm:cxn modelId="{3FD11E03-0BEE-445A-BC66-423B46F02BF9}" type="presParOf" srcId="{0D4AD717-6EBE-4D9C-85F2-88A8869AC630}" destId="{D759591C-4371-47B0-B683-6FC773A7DB28}" srcOrd="0" destOrd="0" presId="urn:microsoft.com/office/officeart/2005/8/layout/list1"/>
    <dgm:cxn modelId="{038170B1-89AD-4021-83BA-1C6CFB0FF900}" type="presParOf" srcId="{0D4AD717-6EBE-4D9C-85F2-88A8869AC630}" destId="{177A2138-681D-4F48-99BA-B2F648D277FC}" srcOrd="1" destOrd="0" presId="urn:microsoft.com/office/officeart/2005/8/layout/list1"/>
    <dgm:cxn modelId="{74AA1CD6-8A5B-4D54-95AA-808A9E877C67}" type="presParOf" srcId="{255EF06B-10FF-499F-90AD-AC5D73EE4381}" destId="{5B4DEC91-1990-441B-A2CC-75AAA4C62B70}" srcOrd="5" destOrd="0" presId="urn:microsoft.com/office/officeart/2005/8/layout/list1"/>
    <dgm:cxn modelId="{3E17C4EF-D297-48C8-860C-05D1A22D7BB6}" type="presParOf" srcId="{255EF06B-10FF-499F-90AD-AC5D73EE4381}" destId="{E23BE63B-3D44-489F-8D65-A430DD9E91C8}" srcOrd="6" destOrd="0" presId="urn:microsoft.com/office/officeart/2005/8/layout/list1"/>
    <dgm:cxn modelId="{2601CE1A-30F4-45FA-A207-4DDDD54D315E}" type="presParOf" srcId="{255EF06B-10FF-499F-90AD-AC5D73EE4381}" destId="{3EC0F7B8-EB37-4DF8-8703-81B91F92E729}" srcOrd="7" destOrd="0" presId="urn:microsoft.com/office/officeart/2005/8/layout/list1"/>
    <dgm:cxn modelId="{36D9762A-AF61-4FB0-A588-8787CA28330D}" type="presParOf" srcId="{255EF06B-10FF-499F-90AD-AC5D73EE4381}" destId="{9CEC0920-C70B-4E29-8218-4F8496F06619}" srcOrd="8" destOrd="0" presId="urn:microsoft.com/office/officeart/2005/8/layout/list1"/>
    <dgm:cxn modelId="{A9348A97-4E25-4EC5-B252-2F37B5C7F684}" type="presParOf" srcId="{9CEC0920-C70B-4E29-8218-4F8496F06619}" destId="{05DA7EB2-8262-4B6A-ADB1-EAE43EAF80E5}" srcOrd="0" destOrd="0" presId="urn:microsoft.com/office/officeart/2005/8/layout/list1"/>
    <dgm:cxn modelId="{03AAFCF4-E448-4582-90F7-A14BE5E424A2}" type="presParOf" srcId="{9CEC0920-C70B-4E29-8218-4F8496F06619}" destId="{5626FE6C-35F5-4D7E-8A38-3B4573254645}" srcOrd="1" destOrd="0" presId="urn:microsoft.com/office/officeart/2005/8/layout/list1"/>
    <dgm:cxn modelId="{3945FC10-BF5D-4610-A4D1-BD89B2734FC9}" type="presParOf" srcId="{255EF06B-10FF-499F-90AD-AC5D73EE4381}" destId="{FFB5D2B6-3A42-438D-8CB8-E0DA89391FCB}" srcOrd="9" destOrd="0" presId="urn:microsoft.com/office/officeart/2005/8/layout/list1"/>
    <dgm:cxn modelId="{CF6E2C3D-89CC-43AF-B9EF-9E33137023EF}" type="presParOf" srcId="{255EF06B-10FF-499F-90AD-AC5D73EE4381}" destId="{F0044BB4-75AD-4DD8-93AF-8080833AB3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088E49-577B-41F1-A89C-F1E5456F09D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96B9A-3E5B-411A-8CF1-685E336FC52E}">
      <dgm:prSet phldrT="[Text]"/>
      <dgm:spPr/>
      <dgm:t>
        <a:bodyPr/>
        <a:lstStyle/>
        <a:p>
          <a:r>
            <a:rPr lang="en-US" dirty="0" smtClean="0"/>
            <a:t>Paid vs. Volunteer</a:t>
          </a:r>
          <a:endParaRPr lang="en-US" dirty="0"/>
        </a:p>
      </dgm:t>
    </dgm:pt>
    <dgm:pt modelId="{1D2F3AF0-6CEF-41E3-9F3F-25794F718F77}" type="parTrans" cxnId="{048513E2-F90A-4394-9275-917A12109902}">
      <dgm:prSet/>
      <dgm:spPr/>
      <dgm:t>
        <a:bodyPr/>
        <a:lstStyle/>
        <a:p>
          <a:endParaRPr lang="en-US"/>
        </a:p>
      </dgm:t>
    </dgm:pt>
    <dgm:pt modelId="{BC644FEF-9851-42C0-9402-E8D24E0398B1}" type="sibTrans" cxnId="{048513E2-F90A-4394-9275-917A12109902}">
      <dgm:prSet/>
      <dgm:spPr/>
      <dgm:t>
        <a:bodyPr/>
        <a:lstStyle/>
        <a:p>
          <a:endParaRPr lang="en-US"/>
        </a:p>
      </dgm:t>
    </dgm:pt>
    <dgm:pt modelId="{B6FA4AB2-7E32-440E-94A3-2FCF2E01B96D}">
      <dgm:prSet phldrT="[Text]"/>
      <dgm:spPr/>
      <dgm:t>
        <a:bodyPr/>
        <a:lstStyle/>
        <a:p>
          <a:r>
            <a:rPr lang="en-US" dirty="0" smtClean="0"/>
            <a:t>Pros &amp; Cons</a:t>
          </a:r>
          <a:endParaRPr lang="en-US" dirty="0"/>
        </a:p>
      </dgm:t>
    </dgm:pt>
    <dgm:pt modelId="{8577C79E-A27C-47FB-B809-771053092A72}" type="parTrans" cxnId="{F0262FBD-816C-4239-934B-10C94AB183BF}">
      <dgm:prSet/>
      <dgm:spPr/>
      <dgm:t>
        <a:bodyPr/>
        <a:lstStyle/>
        <a:p>
          <a:endParaRPr lang="en-US"/>
        </a:p>
      </dgm:t>
    </dgm:pt>
    <dgm:pt modelId="{BF82B4C6-8B5B-4619-A58D-3024DEFAB10E}" type="sibTrans" cxnId="{F0262FBD-816C-4239-934B-10C94AB183BF}">
      <dgm:prSet/>
      <dgm:spPr/>
      <dgm:t>
        <a:bodyPr/>
        <a:lstStyle/>
        <a:p>
          <a:endParaRPr lang="en-US"/>
        </a:p>
      </dgm:t>
    </dgm:pt>
    <dgm:pt modelId="{74BFA66F-88BC-4879-B3C4-7AFEB890577B}">
      <dgm:prSet phldrT="[Text]"/>
      <dgm:spPr/>
      <dgm:t>
        <a:bodyPr/>
        <a:lstStyle/>
        <a:p>
          <a:r>
            <a:rPr lang="en-US" dirty="0" smtClean="0"/>
            <a:t>Who Defines Peer</a:t>
          </a:r>
          <a:endParaRPr lang="en-US" dirty="0"/>
        </a:p>
      </dgm:t>
    </dgm:pt>
    <dgm:pt modelId="{5B008BD3-F205-4AB6-80CB-8687A9C23414}" type="parTrans" cxnId="{8B3BF6E3-3948-4070-A282-B1DFDEB2B628}">
      <dgm:prSet/>
      <dgm:spPr/>
      <dgm:t>
        <a:bodyPr/>
        <a:lstStyle/>
        <a:p>
          <a:endParaRPr lang="en-US"/>
        </a:p>
      </dgm:t>
    </dgm:pt>
    <dgm:pt modelId="{8A87FF54-7414-4A3B-B5C3-DB7C0A8D41F9}" type="sibTrans" cxnId="{8B3BF6E3-3948-4070-A282-B1DFDEB2B628}">
      <dgm:prSet/>
      <dgm:spPr/>
      <dgm:t>
        <a:bodyPr/>
        <a:lstStyle/>
        <a:p>
          <a:endParaRPr lang="en-US"/>
        </a:p>
      </dgm:t>
    </dgm:pt>
    <dgm:pt modelId="{D0D71546-834B-43D2-91CD-6AFC7B252A52}">
      <dgm:prSet phldrT="[Text]"/>
      <dgm:spPr/>
      <dgm:t>
        <a:bodyPr/>
        <a:lstStyle/>
        <a:p>
          <a:r>
            <a:rPr lang="en-US" dirty="0" smtClean="0"/>
            <a:t>Experience </a:t>
          </a:r>
          <a:endParaRPr lang="en-US" dirty="0"/>
        </a:p>
      </dgm:t>
    </dgm:pt>
    <dgm:pt modelId="{558629C3-0F9F-4316-B928-C9D45022348C}" type="parTrans" cxnId="{8C45E30E-0884-4638-A331-FE3AF0DFF4B6}">
      <dgm:prSet/>
      <dgm:spPr/>
      <dgm:t>
        <a:bodyPr/>
        <a:lstStyle/>
        <a:p>
          <a:endParaRPr lang="en-US"/>
        </a:p>
      </dgm:t>
    </dgm:pt>
    <dgm:pt modelId="{F6F59490-327C-4FAF-AB7F-C341B38F8684}" type="sibTrans" cxnId="{8C45E30E-0884-4638-A331-FE3AF0DFF4B6}">
      <dgm:prSet/>
      <dgm:spPr/>
      <dgm:t>
        <a:bodyPr/>
        <a:lstStyle/>
        <a:p>
          <a:endParaRPr lang="en-US"/>
        </a:p>
      </dgm:t>
    </dgm:pt>
    <dgm:pt modelId="{98E3D479-3947-40BA-848D-EC3225D425EA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1AA9BCA-1247-4204-BBD8-7973C4C0E4E7}" type="parTrans" cxnId="{D4D0FA88-286C-46C0-AE04-C5926573511D}">
      <dgm:prSet/>
      <dgm:spPr/>
      <dgm:t>
        <a:bodyPr/>
        <a:lstStyle/>
        <a:p>
          <a:endParaRPr lang="en-US"/>
        </a:p>
      </dgm:t>
    </dgm:pt>
    <dgm:pt modelId="{9332B57D-A89D-41A7-8329-D25731E6A205}" type="sibTrans" cxnId="{D4D0FA88-286C-46C0-AE04-C5926573511D}">
      <dgm:prSet/>
      <dgm:spPr/>
      <dgm:t>
        <a:bodyPr/>
        <a:lstStyle/>
        <a:p>
          <a:endParaRPr lang="en-US"/>
        </a:p>
      </dgm:t>
    </dgm:pt>
    <dgm:pt modelId="{82BE2BD4-10C3-4C2D-BD51-A78D5D90FF1A}">
      <dgm:prSet phldrT="[Text]"/>
      <dgm:spPr/>
      <dgm:t>
        <a:bodyPr/>
        <a:lstStyle/>
        <a:p>
          <a:r>
            <a:rPr lang="en-US" dirty="0" smtClean="0"/>
            <a:t>Ethical Guidelines</a:t>
          </a:r>
          <a:endParaRPr lang="en-US" dirty="0"/>
        </a:p>
      </dgm:t>
    </dgm:pt>
    <dgm:pt modelId="{89C252F9-8287-4DFB-B41D-5EF645C7D221}" type="parTrans" cxnId="{8B0E1EAE-CAED-4BC9-A693-A5A9B817C88D}">
      <dgm:prSet/>
      <dgm:spPr/>
      <dgm:t>
        <a:bodyPr/>
        <a:lstStyle/>
        <a:p>
          <a:endParaRPr lang="en-US"/>
        </a:p>
      </dgm:t>
    </dgm:pt>
    <dgm:pt modelId="{2794C8E9-EE58-48AF-AACB-B2220CAEA4EC}" type="sibTrans" cxnId="{8B0E1EAE-CAED-4BC9-A693-A5A9B817C88D}">
      <dgm:prSet/>
      <dgm:spPr/>
      <dgm:t>
        <a:bodyPr/>
        <a:lstStyle/>
        <a:p>
          <a:endParaRPr lang="en-US"/>
        </a:p>
      </dgm:t>
    </dgm:pt>
    <dgm:pt modelId="{AE7815F3-28B1-44FA-AF94-019E827B9AC3}">
      <dgm:prSet phldrT="[Text]"/>
      <dgm:spPr/>
      <dgm:t>
        <a:bodyPr/>
        <a:lstStyle/>
        <a:p>
          <a:r>
            <a:rPr lang="en-US" dirty="0" smtClean="0"/>
            <a:t>Supervision</a:t>
          </a:r>
          <a:endParaRPr lang="en-US" dirty="0"/>
        </a:p>
      </dgm:t>
    </dgm:pt>
    <dgm:pt modelId="{D02CC5E4-CC47-4B0F-9A19-F51C01925CC3}" type="parTrans" cxnId="{92769DA7-93D9-4821-8C6E-C66AE20BF3A9}">
      <dgm:prSet/>
      <dgm:spPr/>
      <dgm:t>
        <a:bodyPr/>
        <a:lstStyle/>
        <a:p>
          <a:endParaRPr lang="en-US"/>
        </a:p>
      </dgm:t>
    </dgm:pt>
    <dgm:pt modelId="{3777EAAD-EE5E-4D7B-9E16-496198D8AAFA}" type="sibTrans" cxnId="{92769DA7-93D9-4821-8C6E-C66AE20BF3A9}">
      <dgm:prSet/>
      <dgm:spPr/>
      <dgm:t>
        <a:bodyPr/>
        <a:lstStyle/>
        <a:p>
          <a:endParaRPr lang="en-US"/>
        </a:p>
      </dgm:t>
    </dgm:pt>
    <dgm:pt modelId="{752DC67D-5DD0-469A-B4A2-49553EF73CC8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3C4ADB29-2C70-4868-94B0-4E0335A6B5DE}" type="parTrans" cxnId="{B68C3470-F120-4FAE-B7B0-A5002AB3EB8F}">
      <dgm:prSet/>
      <dgm:spPr/>
    </dgm:pt>
    <dgm:pt modelId="{75B44733-C0AD-408D-BA83-07F7DE0765D4}" type="sibTrans" cxnId="{B68C3470-F120-4FAE-B7B0-A5002AB3EB8F}">
      <dgm:prSet/>
      <dgm:spPr/>
    </dgm:pt>
    <dgm:pt modelId="{89745DA4-AA0B-4CF5-AD53-6BAE2C19BC5B}" type="pres">
      <dgm:prSet presAssocID="{31088E49-577B-41F1-A89C-F1E5456F09D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A482F5-F258-4A01-83B5-C87DE8201A3D}" type="pres">
      <dgm:prSet presAssocID="{44296B9A-3E5B-411A-8CF1-685E336FC52E}" presName="circle1" presStyleLbl="node1" presStyleIdx="0" presStyleCnt="3"/>
      <dgm:spPr/>
    </dgm:pt>
    <dgm:pt modelId="{42CC9DFE-F008-4E3F-BBC6-3197D689440B}" type="pres">
      <dgm:prSet presAssocID="{44296B9A-3E5B-411A-8CF1-685E336FC52E}" presName="space" presStyleCnt="0"/>
      <dgm:spPr/>
    </dgm:pt>
    <dgm:pt modelId="{F05DB771-30D4-4E93-800A-590459764064}" type="pres">
      <dgm:prSet presAssocID="{44296B9A-3E5B-411A-8CF1-685E336FC52E}" presName="rect1" presStyleLbl="alignAcc1" presStyleIdx="0" presStyleCnt="3" custLinFactNeighborX="752" custLinFactNeighborY="-749"/>
      <dgm:spPr/>
      <dgm:t>
        <a:bodyPr/>
        <a:lstStyle/>
        <a:p>
          <a:endParaRPr lang="en-US"/>
        </a:p>
      </dgm:t>
    </dgm:pt>
    <dgm:pt modelId="{9855ABF1-22D9-424F-9BD6-2661D1B23C6D}" type="pres">
      <dgm:prSet presAssocID="{74BFA66F-88BC-4879-B3C4-7AFEB890577B}" presName="vertSpace2" presStyleLbl="node1" presStyleIdx="0" presStyleCnt="3"/>
      <dgm:spPr/>
    </dgm:pt>
    <dgm:pt modelId="{812A63B2-F3AE-4C42-B104-73D82C18E8A2}" type="pres">
      <dgm:prSet presAssocID="{74BFA66F-88BC-4879-B3C4-7AFEB890577B}" presName="circle2" presStyleLbl="node1" presStyleIdx="1" presStyleCnt="3"/>
      <dgm:spPr/>
    </dgm:pt>
    <dgm:pt modelId="{1E601F43-9B0A-4F9F-9F2D-FC3A966600F8}" type="pres">
      <dgm:prSet presAssocID="{74BFA66F-88BC-4879-B3C4-7AFEB890577B}" presName="rect2" presStyleLbl="alignAcc1" presStyleIdx="1" presStyleCnt="3"/>
      <dgm:spPr/>
      <dgm:t>
        <a:bodyPr/>
        <a:lstStyle/>
        <a:p>
          <a:endParaRPr lang="en-US"/>
        </a:p>
      </dgm:t>
    </dgm:pt>
    <dgm:pt modelId="{42D3063B-4B55-4515-AD9C-6D440555B949}" type="pres">
      <dgm:prSet presAssocID="{82BE2BD4-10C3-4C2D-BD51-A78D5D90FF1A}" presName="vertSpace3" presStyleLbl="node1" presStyleIdx="1" presStyleCnt="3"/>
      <dgm:spPr/>
    </dgm:pt>
    <dgm:pt modelId="{B1D8FC54-20DE-4CC3-B478-9AE8B15A0746}" type="pres">
      <dgm:prSet presAssocID="{82BE2BD4-10C3-4C2D-BD51-A78D5D90FF1A}" presName="circle3" presStyleLbl="node1" presStyleIdx="2" presStyleCnt="3"/>
      <dgm:spPr/>
    </dgm:pt>
    <dgm:pt modelId="{0AF82B3F-0173-4309-9EE0-AAC91E2775C1}" type="pres">
      <dgm:prSet presAssocID="{82BE2BD4-10C3-4C2D-BD51-A78D5D90FF1A}" presName="rect3" presStyleLbl="alignAcc1" presStyleIdx="2" presStyleCnt="3"/>
      <dgm:spPr/>
      <dgm:t>
        <a:bodyPr/>
        <a:lstStyle/>
        <a:p>
          <a:endParaRPr lang="en-US"/>
        </a:p>
      </dgm:t>
    </dgm:pt>
    <dgm:pt modelId="{EBC58393-1013-4D42-96AD-3976CA3AE4AD}" type="pres">
      <dgm:prSet presAssocID="{44296B9A-3E5B-411A-8CF1-685E336FC52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C08C-6910-44A4-9D12-CBC02B416F80}" type="pres">
      <dgm:prSet presAssocID="{44296B9A-3E5B-411A-8CF1-685E336FC52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6CE91-6627-4055-8CFD-259A5696508F}" type="pres">
      <dgm:prSet presAssocID="{74BFA66F-88BC-4879-B3C4-7AFEB890577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BA41F-2687-4C8E-B36C-1EDCCF14811B}" type="pres">
      <dgm:prSet presAssocID="{74BFA66F-88BC-4879-B3C4-7AFEB890577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15049-DCAD-473D-8DFE-D3784C05B5D4}" type="pres">
      <dgm:prSet presAssocID="{82BE2BD4-10C3-4C2D-BD51-A78D5D90FF1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F5054-CB0C-462A-BB74-6D91EE731734}" type="pres">
      <dgm:prSet presAssocID="{82BE2BD4-10C3-4C2D-BD51-A78D5D90FF1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0FA88-286C-46C0-AE04-C5926573511D}" srcId="{74BFA66F-88BC-4879-B3C4-7AFEB890577B}" destId="{98E3D479-3947-40BA-848D-EC3225D425EA}" srcOrd="1" destOrd="0" parTransId="{E1AA9BCA-1247-4204-BBD8-7973C4C0E4E7}" sibTransId="{9332B57D-A89D-41A7-8329-D25731E6A205}"/>
    <dgm:cxn modelId="{2307DF54-BE56-4B0A-B3BB-05917D22E4DB}" type="presOf" srcId="{31088E49-577B-41F1-A89C-F1E5456F09D1}" destId="{89745DA4-AA0B-4CF5-AD53-6BAE2C19BC5B}" srcOrd="0" destOrd="0" presId="urn:microsoft.com/office/officeart/2005/8/layout/target3"/>
    <dgm:cxn modelId="{311CC451-DE94-42AD-9945-0CF222F4554E}" type="presOf" srcId="{44296B9A-3E5B-411A-8CF1-685E336FC52E}" destId="{F05DB771-30D4-4E93-800A-590459764064}" srcOrd="0" destOrd="0" presId="urn:microsoft.com/office/officeart/2005/8/layout/target3"/>
    <dgm:cxn modelId="{0F99E870-1020-4C04-BE55-40C8344E7AD2}" type="presOf" srcId="{74BFA66F-88BC-4879-B3C4-7AFEB890577B}" destId="{AAF6CE91-6627-4055-8CFD-259A5696508F}" srcOrd="1" destOrd="0" presId="urn:microsoft.com/office/officeart/2005/8/layout/target3"/>
    <dgm:cxn modelId="{BF4BED6D-8B27-42A9-9029-ACFF0AD7C6A0}" type="presOf" srcId="{44296B9A-3E5B-411A-8CF1-685E336FC52E}" destId="{EBC58393-1013-4D42-96AD-3976CA3AE4AD}" srcOrd="1" destOrd="0" presId="urn:microsoft.com/office/officeart/2005/8/layout/target3"/>
    <dgm:cxn modelId="{048513E2-F90A-4394-9275-917A12109902}" srcId="{31088E49-577B-41F1-A89C-F1E5456F09D1}" destId="{44296B9A-3E5B-411A-8CF1-685E336FC52E}" srcOrd="0" destOrd="0" parTransId="{1D2F3AF0-6CEF-41E3-9F3F-25794F718F77}" sibTransId="{BC644FEF-9851-42C0-9402-E8D24E0398B1}"/>
    <dgm:cxn modelId="{F4B7C8C7-E3E3-477C-9F5B-71BD53E9FB2E}" type="presOf" srcId="{AE7815F3-28B1-44FA-AF94-019E827B9AC3}" destId="{827F5054-CB0C-462A-BB74-6D91EE731734}" srcOrd="0" destOrd="0" presId="urn:microsoft.com/office/officeart/2005/8/layout/target3"/>
    <dgm:cxn modelId="{196C8B2D-FF0F-4887-B668-D75F19C2D50C}" type="presOf" srcId="{98E3D479-3947-40BA-848D-EC3225D425EA}" destId="{419BA41F-2687-4C8E-B36C-1EDCCF14811B}" srcOrd="0" destOrd="1" presId="urn:microsoft.com/office/officeart/2005/8/layout/target3"/>
    <dgm:cxn modelId="{8C45E30E-0884-4638-A331-FE3AF0DFF4B6}" srcId="{74BFA66F-88BC-4879-B3C4-7AFEB890577B}" destId="{D0D71546-834B-43D2-91CD-6AFC7B252A52}" srcOrd="0" destOrd="0" parTransId="{558629C3-0F9F-4316-B928-C9D45022348C}" sibTransId="{F6F59490-327C-4FAF-AB7F-C341B38F8684}"/>
    <dgm:cxn modelId="{F0262FBD-816C-4239-934B-10C94AB183BF}" srcId="{44296B9A-3E5B-411A-8CF1-685E336FC52E}" destId="{B6FA4AB2-7E32-440E-94A3-2FCF2E01B96D}" srcOrd="0" destOrd="0" parTransId="{8577C79E-A27C-47FB-B809-771053092A72}" sibTransId="{BF82B4C6-8B5B-4619-A58D-3024DEFAB10E}"/>
    <dgm:cxn modelId="{9C67419B-42F3-4BB1-B499-844D6C4A1FB0}" type="presOf" srcId="{752DC67D-5DD0-469A-B4A2-49553EF73CC8}" destId="{419BA41F-2687-4C8E-B36C-1EDCCF14811B}" srcOrd="0" destOrd="2" presId="urn:microsoft.com/office/officeart/2005/8/layout/target3"/>
    <dgm:cxn modelId="{BC157BAE-AB5F-4EBD-8782-6C387A3B2D49}" type="presOf" srcId="{B6FA4AB2-7E32-440E-94A3-2FCF2E01B96D}" destId="{AD41C08C-6910-44A4-9D12-CBC02B416F80}" srcOrd="0" destOrd="0" presId="urn:microsoft.com/office/officeart/2005/8/layout/target3"/>
    <dgm:cxn modelId="{92769DA7-93D9-4821-8C6E-C66AE20BF3A9}" srcId="{82BE2BD4-10C3-4C2D-BD51-A78D5D90FF1A}" destId="{AE7815F3-28B1-44FA-AF94-019E827B9AC3}" srcOrd="0" destOrd="0" parTransId="{D02CC5E4-CC47-4B0F-9A19-F51C01925CC3}" sibTransId="{3777EAAD-EE5E-4D7B-9E16-496198D8AAFA}"/>
    <dgm:cxn modelId="{8B0E1EAE-CAED-4BC9-A693-A5A9B817C88D}" srcId="{31088E49-577B-41F1-A89C-F1E5456F09D1}" destId="{82BE2BD4-10C3-4C2D-BD51-A78D5D90FF1A}" srcOrd="2" destOrd="0" parTransId="{89C252F9-8287-4DFB-B41D-5EF645C7D221}" sibTransId="{2794C8E9-EE58-48AF-AACB-B2220CAEA4EC}"/>
    <dgm:cxn modelId="{2C1A7498-6AF9-44EE-9529-1FB037F7CFCF}" type="presOf" srcId="{D0D71546-834B-43D2-91CD-6AFC7B252A52}" destId="{419BA41F-2687-4C8E-B36C-1EDCCF14811B}" srcOrd="0" destOrd="0" presId="urn:microsoft.com/office/officeart/2005/8/layout/target3"/>
    <dgm:cxn modelId="{4F04B818-33B6-4FEB-AAE4-7EF940C996C8}" type="presOf" srcId="{82BE2BD4-10C3-4C2D-BD51-A78D5D90FF1A}" destId="{0AF82B3F-0173-4309-9EE0-AAC91E2775C1}" srcOrd="0" destOrd="0" presId="urn:microsoft.com/office/officeart/2005/8/layout/target3"/>
    <dgm:cxn modelId="{AB3A35A8-29AD-46D1-A1ED-03F389C8DA7F}" type="presOf" srcId="{82BE2BD4-10C3-4C2D-BD51-A78D5D90FF1A}" destId="{23915049-DCAD-473D-8DFE-D3784C05B5D4}" srcOrd="1" destOrd="0" presId="urn:microsoft.com/office/officeart/2005/8/layout/target3"/>
    <dgm:cxn modelId="{E61A38DA-522D-4E9D-996A-CA1494366138}" type="presOf" srcId="{74BFA66F-88BC-4879-B3C4-7AFEB890577B}" destId="{1E601F43-9B0A-4F9F-9F2D-FC3A966600F8}" srcOrd="0" destOrd="0" presId="urn:microsoft.com/office/officeart/2005/8/layout/target3"/>
    <dgm:cxn modelId="{8B3BF6E3-3948-4070-A282-B1DFDEB2B628}" srcId="{31088E49-577B-41F1-A89C-F1E5456F09D1}" destId="{74BFA66F-88BC-4879-B3C4-7AFEB890577B}" srcOrd="1" destOrd="0" parTransId="{5B008BD3-F205-4AB6-80CB-8687A9C23414}" sibTransId="{8A87FF54-7414-4A3B-B5C3-DB7C0A8D41F9}"/>
    <dgm:cxn modelId="{B68C3470-F120-4FAE-B7B0-A5002AB3EB8F}" srcId="{74BFA66F-88BC-4879-B3C4-7AFEB890577B}" destId="{752DC67D-5DD0-469A-B4A2-49553EF73CC8}" srcOrd="2" destOrd="0" parTransId="{3C4ADB29-2C70-4868-94B0-4E0335A6B5DE}" sibTransId="{75B44733-C0AD-408D-BA83-07F7DE0765D4}"/>
    <dgm:cxn modelId="{910EB183-E75B-4AC8-BCFE-482268325018}" type="presParOf" srcId="{89745DA4-AA0B-4CF5-AD53-6BAE2C19BC5B}" destId="{ECA482F5-F258-4A01-83B5-C87DE8201A3D}" srcOrd="0" destOrd="0" presId="urn:microsoft.com/office/officeart/2005/8/layout/target3"/>
    <dgm:cxn modelId="{E997799B-98D0-47D3-8AE2-0FF225B3C135}" type="presParOf" srcId="{89745DA4-AA0B-4CF5-AD53-6BAE2C19BC5B}" destId="{42CC9DFE-F008-4E3F-BBC6-3197D689440B}" srcOrd="1" destOrd="0" presId="urn:microsoft.com/office/officeart/2005/8/layout/target3"/>
    <dgm:cxn modelId="{B36E49D6-F2FA-4E8A-A89D-ABF6533903E0}" type="presParOf" srcId="{89745DA4-AA0B-4CF5-AD53-6BAE2C19BC5B}" destId="{F05DB771-30D4-4E93-800A-590459764064}" srcOrd="2" destOrd="0" presId="urn:microsoft.com/office/officeart/2005/8/layout/target3"/>
    <dgm:cxn modelId="{09F0FD92-ED98-4C45-A585-FC0C18F34BDE}" type="presParOf" srcId="{89745DA4-AA0B-4CF5-AD53-6BAE2C19BC5B}" destId="{9855ABF1-22D9-424F-9BD6-2661D1B23C6D}" srcOrd="3" destOrd="0" presId="urn:microsoft.com/office/officeart/2005/8/layout/target3"/>
    <dgm:cxn modelId="{B20B75AA-C975-4FE0-A848-68F3BECA420D}" type="presParOf" srcId="{89745DA4-AA0B-4CF5-AD53-6BAE2C19BC5B}" destId="{812A63B2-F3AE-4C42-B104-73D82C18E8A2}" srcOrd="4" destOrd="0" presId="urn:microsoft.com/office/officeart/2005/8/layout/target3"/>
    <dgm:cxn modelId="{3EBD48A5-50DC-4D37-BF10-F9E4D180E0A3}" type="presParOf" srcId="{89745DA4-AA0B-4CF5-AD53-6BAE2C19BC5B}" destId="{1E601F43-9B0A-4F9F-9F2D-FC3A966600F8}" srcOrd="5" destOrd="0" presId="urn:microsoft.com/office/officeart/2005/8/layout/target3"/>
    <dgm:cxn modelId="{C69555B6-A9A2-44C2-A0C1-43F699A32D95}" type="presParOf" srcId="{89745DA4-AA0B-4CF5-AD53-6BAE2C19BC5B}" destId="{42D3063B-4B55-4515-AD9C-6D440555B949}" srcOrd="6" destOrd="0" presId="urn:microsoft.com/office/officeart/2005/8/layout/target3"/>
    <dgm:cxn modelId="{2B29A314-4FC5-44EE-BA9A-3C61D8C6802F}" type="presParOf" srcId="{89745DA4-AA0B-4CF5-AD53-6BAE2C19BC5B}" destId="{B1D8FC54-20DE-4CC3-B478-9AE8B15A0746}" srcOrd="7" destOrd="0" presId="urn:microsoft.com/office/officeart/2005/8/layout/target3"/>
    <dgm:cxn modelId="{5C9D1494-79F9-4766-893F-3B2A6A9E6DEE}" type="presParOf" srcId="{89745DA4-AA0B-4CF5-AD53-6BAE2C19BC5B}" destId="{0AF82B3F-0173-4309-9EE0-AAC91E2775C1}" srcOrd="8" destOrd="0" presId="urn:microsoft.com/office/officeart/2005/8/layout/target3"/>
    <dgm:cxn modelId="{C741B84C-5BCD-4A26-99D5-931A4497FD6E}" type="presParOf" srcId="{89745DA4-AA0B-4CF5-AD53-6BAE2C19BC5B}" destId="{EBC58393-1013-4D42-96AD-3976CA3AE4AD}" srcOrd="9" destOrd="0" presId="urn:microsoft.com/office/officeart/2005/8/layout/target3"/>
    <dgm:cxn modelId="{3D9D21B3-AE19-4AB3-9A45-838F534869DC}" type="presParOf" srcId="{89745DA4-AA0B-4CF5-AD53-6BAE2C19BC5B}" destId="{AD41C08C-6910-44A4-9D12-CBC02B416F80}" srcOrd="10" destOrd="0" presId="urn:microsoft.com/office/officeart/2005/8/layout/target3"/>
    <dgm:cxn modelId="{3F2A39B3-FA4C-47B3-B0BD-8160F0C36C44}" type="presParOf" srcId="{89745DA4-AA0B-4CF5-AD53-6BAE2C19BC5B}" destId="{AAF6CE91-6627-4055-8CFD-259A5696508F}" srcOrd="11" destOrd="0" presId="urn:microsoft.com/office/officeart/2005/8/layout/target3"/>
    <dgm:cxn modelId="{3640C7F6-2CA4-4778-BC6A-1CED38B9FFBA}" type="presParOf" srcId="{89745DA4-AA0B-4CF5-AD53-6BAE2C19BC5B}" destId="{419BA41F-2687-4C8E-B36C-1EDCCF14811B}" srcOrd="12" destOrd="0" presId="urn:microsoft.com/office/officeart/2005/8/layout/target3"/>
    <dgm:cxn modelId="{8B1C7E0B-6F36-4FCC-AD6E-1EFC7B0E3786}" type="presParOf" srcId="{89745DA4-AA0B-4CF5-AD53-6BAE2C19BC5B}" destId="{23915049-DCAD-473D-8DFE-D3784C05B5D4}" srcOrd="13" destOrd="0" presId="urn:microsoft.com/office/officeart/2005/8/layout/target3"/>
    <dgm:cxn modelId="{BE8A68D3-3A5A-450C-8DC0-BDA21F85A03C}" type="presParOf" srcId="{89745DA4-AA0B-4CF5-AD53-6BAE2C19BC5B}" destId="{827F5054-CB0C-462A-BB74-6D91EE73173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31FC30-FECF-46F2-BDE2-A2E5619D6A3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A7E54-4F6B-49CC-AD30-97B18916A407}">
      <dgm:prSet phldrT="[Text]"/>
      <dgm:spPr/>
      <dgm:t>
        <a:bodyPr/>
        <a:lstStyle/>
        <a:p>
          <a:r>
            <a:rPr lang="en-US" dirty="0" smtClean="0"/>
            <a:t>Role Integrity</a:t>
          </a:r>
          <a:endParaRPr lang="en-US" dirty="0"/>
        </a:p>
      </dgm:t>
    </dgm:pt>
    <dgm:pt modelId="{7B0FE99D-92C0-42C9-B8EC-4E4D831C4864}" type="parTrans" cxnId="{3B659389-1406-4F51-849B-1E0F4D80E20C}">
      <dgm:prSet/>
      <dgm:spPr/>
      <dgm:t>
        <a:bodyPr/>
        <a:lstStyle/>
        <a:p>
          <a:endParaRPr lang="en-US"/>
        </a:p>
      </dgm:t>
    </dgm:pt>
    <dgm:pt modelId="{F85E7985-D20A-4E09-B629-9AF143B2BEAC}" type="sibTrans" cxnId="{3B659389-1406-4F51-849B-1E0F4D80E20C}">
      <dgm:prSet/>
      <dgm:spPr/>
      <dgm:t>
        <a:bodyPr/>
        <a:lstStyle/>
        <a:p>
          <a:endParaRPr lang="en-US"/>
        </a:p>
      </dgm:t>
    </dgm:pt>
    <dgm:pt modelId="{02D94E7B-4F2C-41B8-A6E9-4C03207A138F}">
      <dgm:prSet phldrT="[Text]"/>
      <dgm:spPr/>
      <dgm:t>
        <a:bodyPr/>
        <a:lstStyle/>
        <a:p>
          <a:r>
            <a:rPr lang="en-US" dirty="0" smtClean="0"/>
            <a:t>Role Clarity</a:t>
          </a:r>
          <a:endParaRPr lang="en-US" dirty="0"/>
        </a:p>
      </dgm:t>
    </dgm:pt>
    <dgm:pt modelId="{994FEE7E-5E30-479E-BDAD-C7E7827D635F}" type="parTrans" cxnId="{AA3B1943-690A-472B-B4FF-6D1572E2BE59}">
      <dgm:prSet/>
      <dgm:spPr/>
      <dgm:t>
        <a:bodyPr/>
        <a:lstStyle/>
        <a:p>
          <a:endParaRPr lang="en-US"/>
        </a:p>
      </dgm:t>
    </dgm:pt>
    <dgm:pt modelId="{44E01667-B6D0-474F-9743-05D7293A9C2B}" type="sibTrans" cxnId="{AA3B1943-690A-472B-B4FF-6D1572E2BE59}">
      <dgm:prSet/>
      <dgm:spPr/>
      <dgm:t>
        <a:bodyPr/>
        <a:lstStyle/>
        <a:p>
          <a:endParaRPr lang="en-US"/>
        </a:p>
      </dgm:t>
    </dgm:pt>
    <dgm:pt modelId="{2476AC69-84B3-44E1-BA69-BFB4E4A00CE0}">
      <dgm:prSet phldrT="[Text]"/>
      <dgm:spPr/>
      <dgm:t>
        <a:bodyPr/>
        <a:lstStyle/>
        <a:p>
          <a:r>
            <a:rPr lang="en-US" dirty="0" smtClean="0"/>
            <a:t>Cultural Adaptations</a:t>
          </a:r>
          <a:endParaRPr lang="en-US" dirty="0"/>
        </a:p>
      </dgm:t>
    </dgm:pt>
    <dgm:pt modelId="{996881B6-02EB-4FBC-BFA4-6F717CC54B64}" type="parTrans" cxnId="{C33DBBD8-BD0B-4E59-86EE-60B9D2543E5C}">
      <dgm:prSet/>
      <dgm:spPr/>
      <dgm:t>
        <a:bodyPr/>
        <a:lstStyle/>
        <a:p>
          <a:endParaRPr lang="en-US"/>
        </a:p>
      </dgm:t>
    </dgm:pt>
    <dgm:pt modelId="{3275D22C-6BE7-456E-82EB-9FB9F719DEEE}" type="sibTrans" cxnId="{C33DBBD8-BD0B-4E59-86EE-60B9D2543E5C}">
      <dgm:prSet/>
      <dgm:spPr/>
      <dgm:t>
        <a:bodyPr/>
        <a:lstStyle/>
        <a:p>
          <a:endParaRPr lang="en-US"/>
        </a:p>
      </dgm:t>
    </dgm:pt>
    <dgm:pt modelId="{306971DD-FB5E-4992-B187-36D670F01BC7}">
      <dgm:prSet phldrT="[Text]"/>
      <dgm:spPr/>
      <dgm:t>
        <a:bodyPr/>
        <a:lstStyle/>
        <a:p>
          <a:r>
            <a:rPr lang="en-US" dirty="0" smtClean="0"/>
            <a:t>Experiential Knowledge</a:t>
          </a:r>
          <a:endParaRPr lang="en-US" dirty="0"/>
        </a:p>
      </dgm:t>
    </dgm:pt>
    <dgm:pt modelId="{BC4555A7-FEB9-49BE-B29B-F682C4960652}" type="parTrans" cxnId="{2B71D440-BBE6-40D6-AA45-B8012BE71719}">
      <dgm:prSet/>
      <dgm:spPr/>
      <dgm:t>
        <a:bodyPr/>
        <a:lstStyle/>
        <a:p>
          <a:endParaRPr lang="en-US"/>
        </a:p>
      </dgm:t>
    </dgm:pt>
    <dgm:pt modelId="{AF2191D6-4497-43EC-A0F2-1779E08C9D94}" type="sibTrans" cxnId="{2B71D440-BBE6-40D6-AA45-B8012BE71719}">
      <dgm:prSet/>
      <dgm:spPr/>
      <dgm:t>
        <a:bodyPr/>
        <a:lstStyle/>
        <a:p>
          <a:endParaRPr lang="en-US"/>
        </a:p>
      </dgm:t>
    </dgm:pt>
    <dgm:pt modelId="{7063A74D-AA0B-4D55-9FF3-4ECFB2ED7625}">
      <dgm:prSet phldrT="[Text]"/>
      <dgm:spPr/>
      <dgm:t>
        <a:bodyPr/>
        <a:lstStyle/>
        <a:p>
          <a:r>
            <a:rPr lang="en-US" dirty="0" smtClean="0"/>
            <a:t>Experiential Expertise</a:t>
          </a:r>
          <a:endParaRPr lang="en-US" dirty="0"/>
        </a:p>
      </dgm:t>
    </dgm:pt>
    <dgm:pt modelId="{8A952B33-0E2A-4636-83F8-441DA7F916DE}" type="parTrans" cxnId="{8D5D80AD-33BF-4449-B76B-A04FE996FD0C}">
      <dgm:prSet/>
      <dgm:spPr/>
      <dgm:t>
        <a:bodyPr/>
        <a:lstStyle/>
        <a:p>
          <a:endParaRPr lang="en-US"/>
        </a:p>
      </dgm:t>
    </dgm:pt>
    <dgm:pt modelId="{D7299A38-F893-4B30-A241-5F9B6AD81B04}" type="sibTrans" cxnId="{8D5D80AD-33BF-4449-B76B-A04FE996FD0C}">
      <dgm:prSet/>
      <dgm:spPr/>
      <dgm:t>
        <a:bodyPr/>
        <a:lstStyle/>
        <a:p>
          <a:endParaRPr lang="en-US"/>
        </a:p>
      </dgm:t>
    </dgm:pt>
    <dgm:pt modelId="{03D2530C-F633-44BD-AE4C-CE5F4C317599}">
      <dgm:prSet phldrT="[Text]"/>
      <dgm:spPr/>
      <dgm:t>
        <a:bodyPr/>
        <a:lstStyle/>
        <a:p>
          <a:r>
            <a:rPr lang="en-US" dirty="0" smtClean="0"/>
            <a:t>Relationships with Communities of Recovery </a:t>
          </a:r>
          <a:endParaRPr lang="en-US" dirty="0"/>
        </a:p>
      </dgm:t>
    </dgm:pt>
    <dgm:pt modelId="{BBF0A532-5702-4440-9D15-AEA962810BC1}" type="parTrans" cxnId="{1EE82D20-7A49-4B5F-A134-161651CA29CA}">
      <dgm:prSet/>
      <dgm:spPr/>
      <dgm:t>
        <a:bodyPr/>
        <a:lstStyle/>
        <a:p>
          <a:endParaRPr lang="en-US"/>
        </a:p>
      </dgm:t>
    </dgm:pt>
    <dgm:pt modelId="{1E2FDBDF-8385-4B17-9943-C5BCC4DCC2DD}" type="sibTrans" cxnId="{1EE82D20-7A49-4B5F-A134-161651CA29CA}">
      <dgm:prSet/>
      <dgm:spPr/>
      <dgm:t>
        <a:bodyPr/>
        <a:lstStyle/>
        <a:p>
          <a:endParaRPr lang="en-US"/>
        </a:p>
      </dgm:t>
    </dgm:pt>
    <dgm:pt modelId="{A47B0891-4250-4DA4-AC0C-37A5FD04011A}">
      <dgm:prSet phldrT="[Text]"/>
      <dgm:spPr/>
      <dgm:t>
        <a:bodyPr/>
        <a:lstStyle/>
        <a:p>
          <a:r>
            <a:rPr lang="en-US" dirty="0" smtClean="0"/>
            <a:t>Boundary Management</a:t>
          </a:r>
          <a:endParaRPr lang="en-US" dirty="0"/>
        </a:p>
      </dgm:t>
    </dgm:pt>
    <dgm:pt modelId="{03C3BA62-9FC7-4298-B5D9-BBA7C31DFFD2}" type="parTrans" cxnId="{DF325D8A-61BF-4C56-B184-85470575480B}">
      <dgm:prSet/>
      <dgm:spPr/>
      <dgm:t>
        <a:bodyPr/>
        <a:lstStyle/>
        <a:p>
          <a:endParaRPr lang="en-US"/>
        </a:p>
      </dgm:t>
    </dgm:pt>
    <dgm:pt modelId="{6DBA8932-EFA7-440E-8B58-55EF5346BAF4}" type="sibTrans" cxnId="{DF325D8A-61BF-4C56-B184-85470575480B}">
      <dgm:prSet/>
      <dgm:spPr/>
      <dgm:t>
        <a:bodyPr/>
        <a:lstStyle/>
        <a:p>
          <a:endParaRPr lang="en-US"/>
        </a:p>
      </dgm:t>
    </dgm:pt>
    <dgm:pt modelId="{2878F46A-74BE-4589-AE78-7D6D5A9016A0}">
      <dgm:prSet phldrT="[Text]"/>
      <dgm:spPr/>
      <dgm:t>
        <a:bodyPr/>
        <a:lstStyle/>
        <a:p>
          <a:r>
            <a:rPr lang="en-US" dirty="0" smtClean="0"/>
            <a:t>Role Conflict</a:t>
          </a:r>
          <a:endParaRPr lang="en-US" dirty="0"/>
        </a:p>
      </dgm:t>
    </dgm:pt>
    <dgm:pt modelId="{826749A4-07E8-49F9-BFB7-55194CED16DB}" type="parTrans" cxnId="{B6520922-E6A8-4663-B99C-8EA74CC58655}">
      <dgm:prSet/>
      <dgm:spPr/>
    </dgm:pt>
    <dgm:pt modelId="{489602A6-7169-465E-BEA7-A5998690224C}" type="sibTrans" cxnId="{B6520922-E6A8-4663-B99C-8EA74CC58655}">
      <dgm:prSet/>
      <dgm:spPr/>
    </dgm:pt>
    <dgm:pt modelId="{73163D54-8E6A-4295-A5BC-850430E32D3D}">
      <dgm:prSet phldrT="[Text]"/>
      <dgm:spPr/>
      <dgm:t>
        <a:bodyPr/>
        <a:lstStyle/>
        <a:p>
          <a:r>
            <a:rPr lang="en-US" dirty="0" smtClean="0"/>
            <a:t>Self-Protection</a:t>
          </a:r>
          <a:endParaRPr lang="en-US" dirty="0"/>
        </a:p>
      </dgm:t>
    </dgm:pt>
    <dgm:pt modelId="{645C680A-0914-497E-91E3-6B159F8E32C3}" type="parTrans" cxnId="{44F44424-49D4-4A01-8CAB-651B2A8BE576}">
      <dgm:prSet/>
      <dgm:spPr/>
    </dgm:pt>
    <dgm:pt modelId="{05351EB7-43A6-485C-88F8-0E748E097F13}" type="sibTrans" cxnId="{44F44424-49D4-4A01-8CAB-651B2A8BE576}">
      <dgm:prSet/>
      <dgm:spPr/>
    </dgm:pt>
    <dgm:pt modelId="{7AECB333-8C3E-439A-A618-105523882F7E}" type="pres">
      <dgm:prSet presAssocID="{9731FC30-FECF-46F2-BDE2-A2E5619D6A3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6CC2DB-3706-4D7F-9EA8-7C202DA14EE2}" type="pres">
      <dgm:prSet presAssocID="{6E0A7E54-4F6B-49CC-AD30-97B18916A407}" presName="circle1" presStyleLbl="node1" presStyleIdx="0" presStyleCnt="3"/>
      <dgm:spPr/>
    </dgm:pt>
    <dgm:pt modelId="{B0009227-68FB-46BC-89D6-A7852071FA8C}" type="pres">
      <dgm:prSet presAssocID="{6E0A7E54-4F6B-49CC-AD30-97B18916A407}" presName="space" presStyleCnt="0"/>
      <dgm:spPr/>
    </dgm:pt>
    <dgm:pt modelId="{4F27929A-B028-49DA-BB63-D485849C8557}" type="pres">
      <dgm:prSet presAssocID="{6E0A7E54-4F6B-49CC-AD30-97B18916A407}" presName="rect1" presStyleLbl="alignAcc1" presStyleIdx="0" presStyleCnt="3"/>
      <dgm:spPr/>
      <dgm:t>
        <a:bodyPr/>
        <a:lstStyle/>
        <a:p>
          <a:endParaRPr lang="en-US"/>
        </a:p>
      </dgm:t>
    </dgm:pt>
    <dgm:pt modelId="{1ECF5C8F-69B6-4C3C-BE18-64729CB5AEA7}" type="pres">
      <dgm:prSet presAssocID="{2476AC69-84B3-44E1-BA69-BFB4E4A00CE0}" presName="vertSpace2" presStyleLbl="node1" presStyleIdx="0" presStyleCnt="3"/>
      <dgm:spPr/>
    </dgm:pt>
    <dgm:pt modelId="{3F1F94A2-6606-47E5-BF1A-DFAAFAA5821E}" type="pres">
      <dgm:prSet presAssocID="{2476AC69-84B3-44E1-BA69-BFB4E4A00CE0}" presName="circle2" presStyleLbl="node1" presStyleIdx="1" presStyleCnt="3"/>
      <dgm:spPr/>
    </dgm:pt>
    <dgm:pt modelId="{546EC724-4C7B-4A4A-B1BD-BA0665FA7402}" type="pres">
      <dgm:prSet presAssocID="{2476AC69-84B3-44E1-BA69-BFB4E4A00CE0}" presName="rect2" presStyleLbl="alignAcc1" presStyleIdx="1" presStyleCnt="3"/>
      <dgm:spPr/>
      <dgm:t>
        <a:bodyPr/>
        <a:lstStyle/>
        <a:p>
          <a:endParaRPr lang="en-US"/>
        </a:p>
      </dgm:t>
    </dgm:pt>
    <dgm:pt modelId="{38DAF696-6028-4163-95AF-E81E0740B915}" type="pres">
      <dgm:prSet presAssocID="{03D2530C-F633-44BD-AE4C-CE5F4C317599}" presName="vertSpace3" presStyleLbl="node1" presStyleIdx="1" presStyleCnt="3"/>
      <dgm:spPr/>
    </dgm:pt>
    <dgm:pt modelId="{8DA993AA-D68F-4F5D-A0CC-67820AE44793}" type="pres">
      <dgm:prSet presAssocID="{03D2530C-F633-44BD-AE4C-CE5F4C317599}" presName="circle3" presStyleLbl="node1" presStyleIdx="2" presStyleCnt="3"/>
      <dgm:spPr/>
    </dgm:pt>
    <dgm:pt modelId="{E83ACF59-86FC-4684-ADD1-6E0EC294C1B5}" type="pres">
      <dgm:prSet presAssocID="{03D2530C-F633-44BD-AE4C-CE5F4C317599}" presName="rect3" presStyleLbl="alignAcc1" presStyleIdx="2" presStyleCnt="3"/>
      <dgm:spPr/>
      <dgm:t>
        <a:bodyPr/>
        <a:lstStyle/>
        <a:p>
          <a:endParaRPr lang="en-US"/>
        </a:p>
      </dgm:t>
    </dgm:pt>
    <dgm:pt modelId="{9EA14BE7-B7B6-48B6-9995-C74BE14B05DB}" type="pres">
      <dgm:prSet presAssocID="{6E0A7E54-4F6B-49CC-AD30-97B18916A40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F87DF-869E-46C3-98BA-F5889FF8E091}" type="pres">
      <dgm:prSet presAssocID="{6E0A7E54-4F6B-49CC-AD30-97B18916A40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31200-D8AF-4878-BC4E-DEE00D336A78}" type="pres">
      <dgm:prSet presAssocID="{2476AC69-84B3-44E1-BA69-BFB4E4A00CE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CA0F-4044-4BDE-B406-7645387E017D}" type="pres">
      <dgm:prSet presAssocID="{2476AC69-84B3-44E1-BA69-BFB4E4A00CE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A3F31-EEEA-4CB4-BA16-C9AEF91CC4FD}" type="pres">
      <dgm:prSet presAssocID="{03D2530C-F633-44BD-AE4C-CE5F4C31759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156A7-4374-440B-9114-1C1EEF5D8C9C}" type="pres">
      <dgm:prSet presAssocID="{03D2530C-F633-44BD-AE4C-CE5F4C31759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472EB-AD6C-4F38-BE18-6C6464A2149E}" type="presOf" srcId="{306971DD-FB5E-4992-B187-36D670F01BC7}" destId="{59DBCA0F-4044-4BDE-B406-7645387E017D}" srcOrd="0" destOrd="0" presId="urn:microsoft.com/office/officeart/2005/8/layout/target3"/>
    <dgm:cxn modelId="{FD8AABA8-99BA-4409-A0B4-9FD0B99341A4}" type="presOf" srcId="{02D94E7B-4F2C-41B8-A6E9-4C03207A138F}" destId="{78BF87DF-869E-46C3-98BA-F5889FF8E091}" srcOrd="0" destOrd="0" presId="urn:microsoft.com/office/officeart/2005/8/layout/target3"/>
    <dgm:cxn modelId="{B6520922-E6A8-4663-B99C-8EA74CC58655}" srcId="{6E0A7E54-4F6B-49CC-AD30-97B18916A407}" destId="{2878F46A-74BE-4589-AE78-7D6D5A9016A0}" srcOrd="1" destOrd="0" parTransId="{826749A4-07E8-49F9-BFB7-55194CED16DB}" sibTransId="{489602A6-7169-465E-BEA7-A5998690224C}"/>
    <dgm:cxn modelId="{1EE82D20-7A49-4B5F-A134-161651CA29CA}" srcId="{9731FC30-FECF-46F2-BDE2-A2E5619D6A37}" destId="{03D2530C-F633-44BD-AE4C-CE5F4C317599}" srcOrd="2" destOrd="0" parTransId="{BBF0A532-5702-4440-9D15-AEA962810BC1}" sibTransId="{1E2FDBDF-8385-4B17-9943-C5BCC4DCC2DD}"/>
    <dgm:cxn modelId="{DF325D8A-61BF-4C56-B184-85470575480B}" srcId="{03D2530C-F633-44BD-AE4C-CE5F4C317599}" destId="{A47B0891-4250-4DA4-AC0C-37A5FD04011A}" srcOrd="0" destOrd="0" parTransId="{03C3BA62-9FC7-4298-B5D9-BBA7C31DFFD2}" sibTransId="{6DBA8932-EFA7-440E-8B58-55EF5346BAF4}"/>
    <dgm:cxn modelId="{2AB82CAB-E499-4B5C-9CDB-D3EB6DE545D6}" type="presOf" srcId="{2476AC69-84B3-44E1-BA69-BFB4E4A00CE0}" destId="{546EC724-4C7B-4A4A-B1BD-BA0665FA7402}" srcOrd="0" destOrd="0" presId="urn:microsoft.com/office/officeart/2005/8/layout/target3"/>
    <dgm:cxn modelId="{3B659389-1406-4F51-849B-1E0F4D80E20C}" srcId="{9731FC30-FECF-46F2-BDE2-A2E5619D6A37}" destId="{6E0A7E54-4F6B-49CC-AD30-97B18916A407}" srcOrd="0" destOrd="0" parTransId="{7B0FE99D-92C0-42C9-B8EC-4E4D831C4864}" sibTransId="{F85E7985-D20A-4E09-B629-9AF143B2BEAC}"/>
    <dgm:cxn modelId="{7089B751-F7FF-4759-8924-C6AA45859131}" type="presOf" srcId="{A47B0891-4250-4DA4-AC0C-37A5FD04011A}" destId="{43E156A7-4374-440B-9114-1C1EEF5D8C9C}" srcOrd="0" destOrd="0" presId="urn:microsoft.com/office/officeart/2005/8/layout/target3"/>
    <dgm:cxn modelId="{CF814CFB-DBFF-4CD7-83D4-E1A0CA4BB128}" type="presOf" srcId="{73163D54-8E6A-4295-A5BC-850430E32D3D}" destId="{43E156A7-4374-440B-9114-1C1EEF5D8C9C}" srcOrd="0" destOrd="1" presId="urn:microsoft.com/office/officeart/2005/8/layout/target3"/>
    <dgm:cxn modelId="{C3DCB23A-C3D8-4F2E-871A-47A5F0E32091}" type="presOf" srcId="{9731FC30-FECF-46F2-BDE2-A2E5619D6A37}" destId="{7AECB333-8C3E-439A-A618-105523882F7E}" srcOrd="0" destOrd="0" presId="urn:microsoft.com/office/officeart/2005/8/layout/target3"/>
    <dgm:cxn modelId="{AA3B1943-690A-472B-B4FF-6D1572E2BE59}" srcId="{6E0A7E54-4F6B-49CC-AD30-97B18916A407}" destId="{02D94E7B-4F2C-41B8-A6E9-4C03207A138F}" srcOrd="0" destOrd="0" parTransId="{994FEE7E-5E30-479E-BDAD-C7E7827D635F}" sibTransId="{44E01667-B6D0-474F-9743-05D7293A9C2B}"/>
    <dgm:cxn modelId="{3A9AC4DF-2065-4807-9E59-C69DB806D0C7}" type="presOf" srcId="{6E0A7E54-4F6B-49CC-AD30-97B18916A407}" destId="{4F27929A-B028-49DA-BB63-D485849C8557}" srcOrd="0" destOrd="0" presId="urn:microsoft.com/office/officeart/2005/8/layout/target3"/>
    <dgm:cxn modelId="{2B71D440-BBE6-40D6-AA45-B8012BE71719}" srcId="{2476AC69-84B3-44E1-BA69-BFB4E4A00CE0}" destId="{306971DD-FB5E-4992-B187-36D670F01BC7}" srcOrd="0" destOrd="0" parTransId="{BC4555A7-FEB9-49BE-B29B-F682C4960652}" sibTransId="{AF2191D6-4497-43EC-A0F2-1779E08C9D94}"/>
    <dgm:cxn modelId="{EBA8D920-FFE2-46CE-928E-63919C71345A}" type="presOf" srcId="{2878F46A-74BE-4589-AE78-7D6D5A9016A0}" destId="{78BF87DF-869E-46C3-98BA-F5889FF8E091}" srcOrd="0" destOrd="1" presId="urn:microsoft.com/office/officeart/2005/8/layout/target3"/>
    <dgm:cxn modelId="{CF1B8416-9F08-4D24-9B93-7C88CD6C8AC3}" type="presOf" srcId="{6E0A7E54-4F6B-49CC-AD30-97B18916A407}" destId="{9EA14BE7-B7B6-48B6-9995-C74BE14B05DB}" srcOrd="1" destOrd="0" presId="urn:microsoft.com/office/officeart/2005/8/layout/target3"/>
    <dgm:cxn modelId="{44F44424-49D4-4A01-8CAB-651B2A8BE576}" srcId="{03D2530C-F633-44BD-AE4C-CE5F4C317599}" destId="{73163D54-8E6A-4295-A5BC-850430E32D3D}" srcOrd="1" destOrd="0" parTransId="{645C680A-0914-497E-91E3-6B159F8E32C3}" sibTransId="{05351EB7-43A6-485C-88F8-0E748E097F13}"/>
    <dgm:cxn modelId="{3B5D654F-7CC5-4AE7-A370-482BE8F43988}" type="presOf" srcId="{03D2530C-F633-44BD-AE4C-CE5F4C317599}" destId="{E83ACF59-86FC-4684-ADD1-6E0EC294C1B5}" srcOrd="0" destOrd="0" presId="urn:microsoft.com/office/officeart/2005/8/layout/target3"/>
    <dgm:cxn modelId="{E7CC284A-D17B-4B01-BF95-17022F8E43E7}" type="presOf" srcId="{2476AC69-84B3-44E1-BA69-BFB4E4A00CE0}" destId="{C7E31200-D8AF-4878-BC4E-DEE00D336A78}" srcOrd="1" destOrd="0" presId="urn:microsoft.com/office/officeart/2005/8/layout/target3"/>
    <dgm:cxn modelId="{8436791F-38AD-4B7C-BFFA-8708C33D8C45}" type="presOf" srcId="{03D2530C-F633-44BD-AE4C-CE5F4C317599}" destId="{DBBA3F31-EEEA-4CB4-BA16-C9AEF91CC4FD}" srcOrd="1" destOrd="0" presId="urn:microsoft.com/office/officeart/2005/8/layout/target3"/>
    <dgm:cxn modelId="{C33DBBD8-BD0B-4E59-86EE-60B9D2543E5C}" srcId="{9731FC30-FECF-46F2-BDE2-A2E5619D6A37}" destId="{2476AC69-84B3-44E1-BA69-BFB4E4A00CE0}" srcOrd="1" destOrd="0" parTransId="{996881B6-02EB-4FBC-BFA4-6F717CC54B64}" sibTransId="{3275D22C-6BE7-456E-82EB-9FB9F719DEEE}"/>
    <dgm:cxn modelId="{8D5D80AD-33BF-4449-B76B-A04FE996FD0C}" srcId="{2476AC69-84B3-44E1-BA69-BFB4E4A00CE0}" destId="{7063A74D-AA0B-4D55-9FF3-4ECFB2ED7625}" srcOrd="1" destOrd="0" parTransId="{8A952B33-0E2A-4636-83F8-441DA7F916DE}" sibTransId="{D7299A38-F893-4B30-A241-5F9B6AD81B04}"/>
    <dgm:cxn modelId="{A18FB48B-FA61-4925-91E9-CE41D4CF321F}" type="presOf" srcId="{7063A74D-AA0B-4D55-9FF3-4ECFB2ED7625}" destId="{59DBCA0F-4044-4BDE-B406-7645387E017D}" srcOrd="0" destOrd="1" presId="urn:microsoft.com/office/officeart/2005/8/layout/target3"/>
    <dgm:cxn modelId="{7853E0E8-7890-45FE-B415-090E07730E99}" type="presParOf" srcId="{7AECB333-8C3E-439A-A618-105523882F7E}" destId="{446CC2DB-3706-4D7F-9EA8-7C202DA14EE2}" srcOrd="0" destOrd="0" presId="urn:microsoft.com/office/officeart/2005/8/layout/target3"/>
    <dgm:cxn modelId="{B8CDAD72-7DD7-42B5-9086-1F1DF92B7113}" type="presParOf" srcId="{7AECB333-8C3E-439A-A618-105523882F7E}" destId="{B0009227-68FB-46BC-89D6-A7852071FA8C}" srcOrd="1" destOrd="0" presId="urn:microsoft.com/office/officeart/2005/8/layout/target3"/>
    <dgm:cxn modelId="{8FC0F9E1-DF30-483E-9373-0629CA6B0FA6}" type="presParOf" srcId="{7AECB333-8C3E-439A-A618-105523882F7E}" destId="{4F27929A-B028-49DA-BB63-D485849C8557}" srcOrd="2" destOrd="0" presId="urn:microsoft.com/office/officeart/2005/8/layout/target3"/>
    <dgm:cxn modelId="{997AB082-73E1-4359-AD9C-5411EA72D7B8}" type="presParOf" srcId="{7AECB333-8C3E-439A-A618-105523882F7E}" destId="{1ECF5C8F-69B6-4C3C-BE18-64729CB5AEA7}" srcOrd="3" destOrd="0" presId="urn:microsoft.com/office/officeart/2005/8/layout/target3"/>
    <dgm:cxn modelId="{A0DC15FA-35E6-4C59-93DB-511E2D1D5C63}" type="presParOf" srcId="{7AECB333-8C3E-439A-A618-105523882F7E}" destId="{3F1F94A2-6606-47E5-BF1A-DFAAFAA5821E}" srcOrd="4" destOrd="0" presId="urn:microsoft.com/office/officeart/2005/8/layout/target3"/>
    <dgm:cxn modelId="{0BB9BA74-66FE-40A0-92D1-26B2E69F2B5E}" type="presParOf" srcId="{7AECB333-8C3E-439A-A618-105523882F7E}" destId="{546EC724-4C7B-4A4A-B1BD-BA0665FA7402}" srcOrd="5" destOrd="0" presId="urn:microsoft.com/office/officeart/2005/8/layout/target3"/>
    <dgm:cxn modelId="{5BE2DB4E-A6C9-49D1-8EAD-6F1951283955}" type="presParOf" srcId="{7AECB333-8C3E-439A-A618-105523882F7E}" destId="{38DAF696-6028-4163-95AF-E81E0740B915}" srcOrd="6" destOrd="0" presId="urn:microsoft.com/office/officeart/2005/8/layout/target3"/>
    <dgm:cxn modelId="{2E5A62CA-DBAB-41D2-A62C-E1A7C28BFC69}" type="presParOf" srcId="{7AECB333-8C3E-439A-A618-105523882F7E}" destId="{8DA993AA-D68F-4F5D-A0CC-67820AE44793}" srcOrd="7" destOrd="0" presId="urn:microsoft.com/office/officeart/2005/8/layout/target3"/>
    <dgm:cxn modelId="{7513D33E-BC91-400A-BBDA-D83A5104CC17}" type="presParOf" srcId="{7AECB333-8C3E-439A-A618-105523882F7E}" destId="{E83ACF59-86FC-4684-ADD1-6E0EC294C1B5}" srcOrd="8" destOrd="0" presId="urn:microsoft.com/office/officeart/2005/8/layout/target3"/>
    <dgm:cxn modelId="{B5733C34-DBEB-4116-A0BD-38BC431395A4}" type="presParOf" srcId="{7AECB333-8C3E-439A-A618-105523882F7E}" destId="{9EA14BE7-B7B6-48B6-9995-C74BE14B05DB}" srcOrd="9" destOrd="0" presId="urn:microsoft.com/office/officeart/2005/8/layout/target3"/>
    <dgm:cxn modelId="{B1228777-E81D-4A3A-A2DF-756561965F2D}" type="presParOf" srcId="{7AECB333-8C3E-439A-A618-105523882F7E}" destId="{78BF87DF-869E-46C3-98BA-F5889FF8E091}" srcOrd="10" destOrd="0" presId="urn:microsoft.com/office/officeart/2005/8/layout/target3"/>
    <dgm:cxn modelId="{9B17A91A-F1A3-401A-8211-6C2F3A5E6F4A}" type="presParOf" srcId="{7AECB333-8C3E-439A-A618-105523882F7E}" destId="{C7E31200-D8AF-4878-BC4E-DEE00D336A78}" srcOrd="11" destOrd="0" presId="urn:microsoft.com/office/officeart/2005/8/layout/target3"/>
    <dgm:cxn modelId="{1BB03370-DF70-47EB-960F-93A24DC3A0CC}" type="presParOf" srcId="{7AECB333-8C3E-439A-A618-105523882F7E}" destId="{59DBCA0F-4044-4BDE-B406-7645387E017D}" srcOrd="12" destOrd="0" presId="urn:microsoft.com/office/officeart/2005/8/layout/target3"/>
    <dgm:cxn modelId="{F7570073-9DA9-4AD8-8BD6-B1FC97A2170A}" type="presParOf" srcId="{7AECB333-8C3E-439A-A618-105523882F7E}" destId="{DBBA3F31-EEEA-4CB4-BA16-C9AEF91CC4FD}" srcOrd="13" destOrd="0" presId="urn:microsoft.com/office/officeart/2005/8/layout/target3"/>
    <dgm:cxn modelId="{9728E192-69BB-4250-B79F-651244455B37}" type="presParOf" srcId="{7AECB333-8C3E-439A-A618-105523882F7E}" destId="{43E156A7-4374-440B-9114-1C1EEF5D8C9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5A3F7-E4E9-4EAB-93F4-A901C008DAB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E882674-7904-4CEF-B801-FF1DF659F10E}">
      <dgm:prSet phldrT="[Text]"/>
      <dgm:spPr/>
      <dgm:t>
        <a:bodyPr/>
        <a:lstStyle/>
        <a:p>
          <a:r>
            <a:rPr lang="en-US" dirty="0" smtClean="0"/>
            <a:t>Mutual Aid </a:t>
          </a:r>
          <a:endParaRPr lang="en-US" dirty="0"/>
        </a:p>
      </dgm:t>
    </dgm:pt>
    <dgm:pt modelId="{11B5BA3B-E08A-44C4-BF47-0BF5E4CCE4D0}" type="parTrans" cxnId="{A497F315-E944-4EEB-8425-5F730525F610}">
      <dgm:prSet/>
      <dgm:spPr/>
    </dgm:pt>
    <dgm:pt modelId="{B3A6176A-CF95-4FC8-9372-6486F6EDAF29}" type="sibTrans" cxnId="{A497F315-E944-4EEB-8425-5F730525F610}">
      <dgm:prSet/>
      <dgm:spPr/>
    </dgm:pt>
    <dgm:pt modelId="{54A89B04-9B68-4B63-A4D8-D42B6CCCD0BA}">
      <dgm:prSet phldrT="[Text]"/>
      <dgm:spPr/>
      <dgm:t>
        <a:bodyPr/>
        <a:lstStyle/>
        <a:p>
          <a:r>
            <a:rPr lang="en-US" dirty="0" smtClean="0"/>
            <a:t>Vacuum</a:t>
          </a:r>
          <a:endParaRPr lang="en-US" dirty="0"/>
        </a:p>
      </dgm:t>
    </dgm:pt>
    <dgm:pt modelId="{8E146000-F526-400B-8C1D-F32B718F3398}" type="parTrans" cxnId="{AD7AE5C4-C268-4707-9952-2AC87E5B4879}">
      <dgm:prSet/>
      <dgm:spPr/>
    </dgm:pt>
    <dgm:pt modelId="{E96FA51C-DA39-444D-B717-765B37AD9BCE}" type="sibTrans" cxnId="{AD7AE5C4-C268-4707-9952-2AC87E5B4879}">
      <dgm:prSet/>
      <dgm:spPr/>
    </dgm:pt>
    <dgm:pt modelId="{D58ECA5E-D944-4CCA-A78C-1CD9BB231449}">
      <dgm:prSet phldrT="[Text]"/>
      <dgm:spPr/>
      <dgm:t>
        <a:bodyPr/>
        <a:lstStyle/>
        <a:p>
          <a:r>
            <a:rPr lang="en-US" dirty="0" smtClean="0"/>
            <a:t>Specialty Treatment</a:t>
          </a:r>
          <a:endParaRPr lang="en-US" dirty="0"/>
        </a:p>
      </dgm:t>
    </dgm:pt>
    <dgm:pt modelId="{BC702F4E-4173-4EB9-91B8-63BB4FE20873}" type="parTrans" cxnId="{0951FAE0-8F9B-42DC-86D8-15730AE2C1C3}">
      <dgm:prSet/>
      <dgm:spPr/>
    </dgm:pt>
    <dgm:pt modelId="{BDE9077B-C9B3-4836-A391-81844217E3E0}" type="sibTrans" cxnId="{0951FAE0-8F9B-42DC-86D8-15730AE2C1C3}">
      <dgm:prSet/>
      <dgm:spPr/>
    </dgm:pt>
    <dgm:pt modelId="{7074EC8F-8ED8-476F-BB0E-F9381181DDC7}" type="pres">
      <dgm:prSet presAssocID="{CE95A3F7-E4E9-4EAB-93F4-A901C008DABA}" presName="Name0" presStyleCnt="0">
        <dgm:presLayoutVars>
          <dgm:dir/>
          <dgm:resizeHandles val="exact"/>
        </dgm:presLayoutVars>
      </dgm:prSet>
      <dgm:spPr/>
    </dgm:pt>
    <dgm:pt modelId="{7E969DB3-884A-47D4-B551-7E24D229D6E5}" type="pres">
      <dgm:prSet presAssocID="{CE95A3F7-E4E9-4EAB-93F4-A901C008DABA}" presName="fgShape" presStyleLbl="fgShp" presStyleIdx="0" presStyleCnt="1"/>
      <dgm:spPr/>
    </dgm:pt>
    <dgm:pt modelId="{02D2B1DB-0D61-44DC-84FE-832637689101}" type="pres">
      <dgm:prSet presAssocID="{CE95A3F7-E4E9-4EAB-93F4-A901C008DABA}" presName="linComp" presStyleCnt="0"/>
      <dgm:spPr/>
    </dgm:pt>
    <dgm:pt modelId="{4EBB3D0D-43C7-49E3-9542-BAF5EF91F7AC}" type="pres">
      <dgm:prSet presAssocID="{DE882674-7904-4CEF-B801-FF1DF659F10E}" presName="compNode" presStyleCnt="0"/>
      <dgm:spPr/>
    </dgm:pt>
    <dgm:pt modelId="{A3265EAA-FBC1-40CB-BF68-9BF8ED096C80}" type="pres">
      <dgm:prSet presAssocID="{DE882674-7904-4CEF-B801-FF1DF659F10E}" presName="bkgdShape" presStyleLbl="node1" presStyleIdx="0" presStyleCnt="3"/>
      <dgm:spPr/>
      <dgm:t>
        <a:bodyPr/>
        <a:lstStyle/>
        <a:p>
          <a:endParaRPr lang="en-US"/>
        </a:p>
      </dgm:t>
    </dgm:pt>
    <dgm:pt modelId="{9743FA9E-715C-4BC6-94F2-06E21B77E99D}" type="pres">
      <dgm:prSet presAssocID="{DE882674-7904-4CEF-B801-FF1DF659F10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4C43F-EA60-4CFE-920C-862ACDC75143}" type="pres">
      <dgm:prSet presAssocID="{DE882674-7904-4CEF-B801-FF1DF659F10E}" presName="invisiNode" presStyleLbl="node1" presStyleIdx="0" presStyleCnt="3"/>
      <dgm:spPr/>
    </dgm:pt>
    <dgm:pt modelId="{9B466B07-C559-44E6-A1B8-9387848EBDF1}" type="pres">
      <dgm:prSet presAssocID="{DE882674-7904-4CEF-B801-FF1DF659F10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E1C55D-E016-4D07-B828-F425EED1A9B2}" type="pres">
      <dgm:prSet presAssocID="{B3A6176A-CF95-4FC8-9372-6486F6EDAF29}" presName="sibTrans" presStyleLbl="sibTrans2D1" presStyleIdx="0" presStyleCnt="0"/>
      <dgm:spPr/>
    </dgm:pt>
    <dgm:pt modelId="{90C741D8-295E-4633-929F-89F07DE977B5}" type="pres">
      <dgm:prSet presAssocID="{54A89B04-9B68-4B63-A4D8-D42B6CCCD0BA}" presName="compNode" presStyleCnt="0"/>
      <dgm:spPr/>
    </dgm:pt>
    <dgm:pt modelId="{3C1B975F-2976-4516-ADEE-2E89078B8362}" type="pres">
      <dgm:prSet presAssocID="{54A89B04-9B68-4B63-A4D8-D42B6CCCD0BA}" presName="bkgdShape" presStyleLbl="node1" presStyleIdx="1" presStyleCnt="3"/>
      <dgm:spPr/>
      <dgm:t>
        <a:bodyPr/>
        <a:lstStyle/>
        <a:p>
          <a:endParaRPr lang="en-US"/>
        </a:p>
      </dgm:t>
    </dgm:pt>
    <dgm:pt modelId="{2C74F2CB-079B-46B9-B87E-E503F2C9F9B1}" type="pres">
      <dgm:prSet presAssocID="{54A89B04-9B68-4B63-A4D8-D42B6CCCD0B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D64B3-3F20-4427-93C0-EAED23F9138E}" type="pres">
      <dgm:prSet presAssocID="{54A89B04-9B68-4B63-A4D8-D42B6CCCD0BA}" presName="invisiNode" presStyleLbl="node1" presStyleIdx="1" presStyleCnt="3"/>
      <dgm:spPr/>
    </dgm:pt>
    <dgm:pt modelId="{7C2306DF-02F7-4DED-BCB2-364989A66F6F}" type="pres">
      <dgm:prSet presAssocID="{54A89B04-9B68-4B63-A4D8-D42B6CCCD0B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EB44F8-B83B-4CFA-ACE2-64D6B1E3EB29}" type="pres">
      <dgm:prSet presAssocID="{E96FA51C-DA39-444D-B717-765B37AD9BCE}" presName="sibTrans" presStyleLbl="sibTrans2D1" presStyleIdx="0" presStyleCnt="0"/>
      <dgm:spPr/>
    </dgm:pt>
    <dgm:pt modelId="{8E57AB9A-E65C-4D85-97A2-BFE1B29D872B}" type="pres">
      <dgm:prSet presAssocID="{D58ECA5E-D944-4CCA-A78C-1CD9BB231449}" presName="compNode" presStyleCnt="0"/>
      <dgm:spPr/>
    </dgm:pt>
    <dgm:pt modelId="{147E15F0-3C01-4F33-B160-F9E6398E0EF5}" type="pres">
      <dgm:prSet presAssocID="{D58ECA5E-D944-4CCA-A78C-1CD9BB231449}" presName="bkgdShape" presStyleLbl="node1" presStyleIdx="2" presStyleCnt="3"/>
      <dgm:spPr/>
      <dgm:t>
        <a:bodyPr/>
        <a:lstStyle/>
        <a:p>
          <a:endParaRPr lang="en-US"/>
        </a:p>
      </dgm:t>
    </dgm:pt>
    <dgm:pt modelId="{C41B41C7-5F23-4E97-B958-3AD839A2AF1D}" type="pres">
      <dgm:prSet presAssocID="{D58ECA5E-D944-4CCA-A78C-1CD9BB23144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E0286-C9DC-447B-980A-D7847F72D21C}" type="pres">
      <dgm:prSet presAssocID="{D58ECA5E-D944-4CCA-A78C-1CD9BB231449}" presName="invisiNode" presStyleLbl="node1" presStyleIdx="2" presStyleCnt="3"/>
      <dgm:spPr/>
    </dgm:pt>
    <dgm:pt modelId="{8C8E71E3-3CAC-4E22-B732-C99E6F71D9A5}" type="pres">
      <dgm:prSet presAssocID="{D58ECA5E-D944-4CCA-A78C-1CD9BB23144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80AA107-08C2-4A54-A991-54A1E60C3B14}" type="presOf" srcId="{B3A6176A-CF95-4FC8-9372-6486F6EDAF29}" destId="{8FE1C55D-E016-4D07-B828-F425EED1A9B2}" srcOrd="0" destOrd="0" presId="urn:microsoft.com/office/officeart/2005/8/layout/hList7#1"/>
    <dgm:cxn modelId="{A497F315-E944-4EEB-8425-5F730525F610}" srcId="{CE95A3F7-E4E9-4EAB-93F4-A901C008DABA}" destId="{DE882674-7904-4CEF-B801-FF1DF659F10E}" srcOrd="0" destOrd="0" parTransId="{11B5BA3B-E08A-44C4-BF47-0BF5E4CCE4D0}" sibTransId="{B3A6176A-CF95-4FC8-9372-6486F6EDAF29}"/>
    <dgm:cxn modelId="{13BEDB0F-F5B9-44E8-96B8-2BE6BB939A97}" type="presOf" srcId="{D58ECA5E-D944-4CCA-A78C-1CD9BB231449}" destId="{C41B41C7-5F23-4E97-B958-3AD839A2AF1D}" srcOrd="1" destOrd="0" presId="urn:microsoft.com/office/officeart/2005/8/layout/hList7#1"/>
    <dgm:cxn modelId="{3B6154C6-88A1-4BF7-B1FC-5F1D295945EB}" type="presOf" srcId="{CE95A3F7-E4E9-4EAB-93F4-A901C008DABA}" destId="{7074EC8F-8ED8-476F-BB0E-F9381181DDC7}" srcOrd="0" destOrd="0" presId="urn:microsoft.com/office/officeart/2005/8/layout/hList7#1"/>
    <dgm:cxn modelId="{02517EB1-E901-4C60-80A6-C16621FD03D9}" type="presOf" srcId="{54A89B04-9B68-4B63-A4D8-D42B6CCCD0BA}" destId="{3C1B975F-2976-4516-ADEE-2E89078B8362}" srcOrd="0" destOrd="0" presId="urn:microsoft.com/office/officeart/2005/8/layout/hList7#1"/>
    <dgm:cxn modelId="{461B1061-C628-4D23-B26F-5D7EC3AECF98}" type="presOf" srcId="{DE882674-7904-4CEF-B801-FF1DF659F10E}" destId="{9743FA9E-715C-4BC6-94F2-06E21B77E99D}" srcOrd="1" destOrd="0" presId="urn:microsoft.com/office/officeart/2005/8/layout/hList7#1"/>
    <dgm:cxn modelId="{AD7AE5C4-C268-4707-9952-2AC87E5B4879}" srcId="{CE95A3F7-E4E9-4EAB-93F4-A901C008DABA}" destId="{54A89B04-9B68-4B63-A4D8-D42B6CCCD0BA}" srcOrd="1" destOrd="0" parTransId="{8E146000-F526-400B-8C1D-F32B718F3398}" sibTransId="{E96FA51C-DA39-444D-B717-765B37AD9BCE}"/>
    <dgm:cxn modelId="{9DBE33BA-B3E0-41A0-BF04-AEA0CBB42276}" type="presOf" srcId="{D58ECA5E-D944-4CCA-A78C-1CD9BB231449}" destId="{147E15F0-3C01-4F33-B160-F9E6398E0EF5}" srcOrd="0" destOrd="0" presId="urn:microsoft.com/office/officeart/2005/8/layout/hList7#1"/>
    <dgm:cxn modelId="{01610180-CBF7-4DF9-AE2D-85F088EEC1A3}" type="presOf" srcId="{DE882674-7904-4CEF-B801-FF1DF659F10E}" destId="{A3265EAA-FBC1-40CB-BF68-9BF8ED096C80}" srcOrd="0" destOrd="0" presId="urn:microsoft.com/office/officeart/2005/8/layout/hList7#1"/>
    <dgm:cxn modelId="{6040C814-A925-47AC-95A7-A80A2ECF843D}" type="presOf" srcId="{E96FA51C-DA39-444D-B717-765B37AD9BCE}" destId="{0BEB44F8-B83B-4CFA-ACE2-64D6B1E3EB29}" srcOrd="0" destOrd="0" presId="urn:microsoft.com/office/officeart/2005/8/layout/hList7#1"/>
    <dgm:cxn modelId="{0951FAE0-8F9B-42DC-86D8-15730AE2C1C3}" srcId="{CE95A3F7-E4E9-4EAB-93F4-A901C008DABA}" destId="{D58ECA5E-D944-4CCA-A78C-1CD9BB231449}" srcOrd="2" destOrd="0" parTransId="{BC702F4E-4173-4EB9-91B8-63BB4FE20873}" sibTransId="{BDE9077B-C9B3-4836-A391-81844217E3E0}"/>
    <dgm:cxn modelId="{3D1ED78B-F018-4444-9BAB-EF8F27EE5BE4}" type="presOf" srcId="{54A89B04-9B68-4B63-A4D8-D42B6CCCD0BA}" destId="{2C74F2CB-079B-46B9-B87E-E503F2C9F9B1}" srcOrd="1" destOrd="0" presId="urn:microsoft.com/office/officeart/2005/8/layout/hList7#1"/>
    <dgm:cxn modelId="{9FA45EB2-E71A-40A9-A549-3E9388138EB1}" type="presParOf" srcId="{7074EC8F-8ED8-476F-BB0E-F9381181DDC7}" destId="{7E969DB3-884A-47D4-B551-7E24D229D6E5}" srcOrd="0" destOrd="0" presId="urn:microsoft.com/office/officeart/2005/8/layout/hList7#1"/>
    <dgm:cxn modelId="{FA17FA5B-7BBB-4594-8D38-66A53ABBAEB2}" type="presParOf" srcId="{7074EC8F-8ED8-476F-BB0E-F9381181DDC7}" destId="{02D2B1DB-0D61-44DC-84FE-832637689101}" srcOrd="1" destOrd="0" presId="urn:microsoft.com/office/officeart/2005/8/layout/hList7#1"/>
    <dgm:cxn modelId="{2F0140D0-CBBA-4ED4-B7CC-25310FAFEA3B}" type="presParOf" srcId="{02D2B1DB-0D61-44DC-84FE-832637689101}" destId="{4EBB3D0D-43C7-49E3-9542-BAF5EF91F7AC}" srcOrd="0" destOrd="0" presId="urn:microsoft.com/office/officeart/2005/8/layout/hList7#1"/>
    <dgm:cxn modelId="{D9FF2ABD-C366-4201-8F3A-698382098EF6}" type="presParOf" srcId="{4EBB3D0D-43C7-49E3-9542-BAF5EF91F7AC}" destId="{A3265EAA-FBC1-40CB-BF68-9BF8ED096C80}" srcOrd="0" destOrd="0" presId="urn:microsoft.com/office/officeart/2005/8/layout/hList7#1"/>
    <dgm:cxn modelId="{7EFB11AD-F58A-4B6D-8D7B-F8EB2F97B159}" type="presParOf" srcId="{4EBB3D0D-43C7-49E3-9542-BAF5EF91F7AC}" destId="{9743FA9E-715C-4BC6-94F2-06E21B77E99D}" srcOrd="1" destOrd="0" presId="urn:microsoft.com/office/officeart/2005/8/layout/hList7#1"/>
    <dgm:cxn modelId="{E843B136-6469-4335-8BCC-A20A973A96C7}" type="presParOf" srcId="{4EBB3D0D-43C7-49E3-9542-BAF5EF91F7AC}" destId="{BDD4C43F-EA60-4CFE-920C-862ACDC75143}" srcOrd="2" destOrd="0" presId="urn:microsoft.com/office/officeart/2005/8/layout/hList7#1"/>
    <dgm:cxn modelId="{92E9E752-706B-42CF-BE6F-BE16F13B5698}" type="presParOf" srcId="{4EBB3D0D-43C7-49E3-9542-BAF5EF91F7AC}" destId="{9B466B07-C559-44E6-A1B8-9387848EBDF1}" srcOrd="3" destOrd="0" presId="urn:microsoft.com/office/officeart/2005/8/layout/hList7#1"/>
    <dgm:cxn modelId="{E9AA8484-E4B7-4C81-940B-0CDCF95878C0}" type="presParOf" srcId="{02D2B1DB-0D61-44DC-84FE-832637689101}" destId="{8FE1C55D-E016-4D07-B828-F425EED1A9B2}" srcOrd="1" destOrd="0" presId="urn:microsoft.com/office/officeart/2005/8/layout/hList7#1"/>
    <dgm:cxn modelId="{967AF56D-1927-4E73-99B9-E66E799C3ED5}" type="presParOf" srcId="{02D2B1DB-0D61-44DC-84FE-832637689101}" destId="{90C741D8-295E-4633-929F-89F07DE977B5}" srcOrd="2" destOrd="0" presId="urn:microsoft.com/office/officeart/2005/8/layout/hList7#1"/>
    <dgm:cxn modelId="{04CD7623-AF28-467B-BE2D-7F9FC31D6B18}" type="presParOf" srcId="{90C741D8-295E-4633-929F-89F07DE977B5}" destId="{3C1B975F-2976-4516-ADEE-2E89078B8362}" srcOrd="0" destOrd="0" presId="urn:microsoft.com/office/officeart/2005/8/layout/hList7#1"/>
    <dgm:cxn modelId="{46D30499-0CD7-4921-99E0-2CCB119BDADF}" type="presParOf" srcId="{90C741D8-295E-4633-929F-89F07DE977B5}" destId="{2C74F2CB-079B-46B9-B87E-E503F2C9F9B1}" srcOrd="1" destOrd="0" presId="urn:microsoft.com/office/officeart/2005/8/layout/hList7#1"/>
    <dgm:cxn modelId="{CB8498D8-F131-45A1-8829-D74164233855}" type="presParOf" srcId="{90C741D8-295E-4633-929F-89F07DE977B5}" destId="{3DFD64B3-3F20-4427-93C0-EAED23F9138E}" srcOrd="2" destOrd="0" presId="urn:microsoft.com/office/officeart/2005/8/layout/hList7#1"/>
    <dgm:cxn modelId="{5A171E63-4EE7-457D-84B2-3D7464BFF754}" type="presParOf" srcId="{90C741D8-295E-4633-929F-89F07DE977B5}" destId="{7C2306DF-02F7-4DED-BCB2-364989A66F6F}" srcOrd="3" destOrd="0" presId="urn:microsoft.com/office/officeart/2005/8/layout/hList7#1"/>
    <dgm:cxn modelId="{DF788D88-A19F-41C5-8D6B-9AE7C7473F1D}" type="presParOf" srcId="{02D2B1DB-0D61-44DC-84FE-832637689101}" destId="{0BEB44F8-B83B-4CFA-ACE2-64D6B1E3EB29}" srcOrd="3" destOrd="0" presId="urn:microsoft.com/office/officeart/2005/8/layout/hList7#1"/>
    <dgm:cxn modelId="{B0319C13-D8FE-4ADD-8A7E-08623732E9B2}" type="presParOf" srcId="{02D2B1DB-0D61-44DC-84FE-832637689101}" destId="{8E57AB9A-E65C-4D85-97A2-BFE1B29D872B}" srcOrd="4" destOrd="0" presId="urn:microsoft.com/office/officeart/2005/8/layout/hList7#1"/>
    <dgm:cxn modelId="{BE65970B-0A13-4BE7-B44C-A75D7EF1E21C}" type="presParOf" srcId="{8E57AB9A-E65C-4D85-97A2-BFE1B29D872B}" destId="{147E15F0-3C01-4F33-B160-F9E6398E0EF5}" srcOrd="0" destOrd="0" presId="urn:microsoft.com/office/officeart/2005/8/layout/hList7#1"/>
    <dgm:cxn modelId="{13196B90-9105-4354-B8A5-4D078DFF132B}" type="presParOf" srcId="{8E57AB9A-E65C-4D85-97A2-BFE1B29D872B}" destId="{C41B41C7-5F23-4E97-B958-3AD839A2AF1D}" srcOrd="1" destOrd="0" presId="urn:microsoft.com/office/officeart/2005/8/layout/hList7#1"/>
    <dgm:cxn modelId="{F4DF937D-BD12-4ED3-85F0-E2D6E121EA86}" type="presParOf" srcId="{8E57AB9A-E65C-4D85-97A2-BFE1B29D872B}" destId="{B33E0286-C9DC-447B-980A-D7847F72D21C}" srcOrd="2" destOrd="0" presId="urn:microsoft.com/office/officeart/2005/8/layout/hList7#1"/>
    <dgm:cxn modelId="{98CE67DB-BAA7-4135-95B4-24F5AC1EF9DE}" type="presParOf" srcId="{8E57AB9A-E65C-4D85-97A2-BFE1B29D872B}" destId="{8C8E71E3-3CAC-4E22-B732-C99E6F71D9A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C12F4-58ED-47A2-95E4-4B81F5A8EE8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91FD8-78C4-4836-8F21-4D6B267A386D}">
      <dgm:prSet phldrT="[Text]"/>
      <dgm:spPr/>
      <dgm:t>
        <a:bodyPr/>
        <a:lstStyle/>
        <a:p>
          <a:r>
            <a:rPr lang="en-US" dirty="0" smtClean="0"/>
            <a:t>History of Maltreatment</a:t>
          </a:r>
        </a:p>
        <a:p>
          <a:r>
            <a:rPr lang="en-US" dirty="0" smtClean="0"/>
            <a:t>Anti-professionalism</a:t>
          </a:r>
          <a:endParaRPr lang="en-US" dirty="0"/>
        </a:p>
      </dgm:t>
    </dgm:pt>
    <dgm:pt modelId="{587329C3-CE95-48AE-8BA2-61A654D5FCF5}" type="parTrans" cxnId="{CE16BF2F-5C5D-4849-8152-1205F10F9841}">
      <dgm:prSet/>
      <dgm:spPr/>
      <dgm:t>
        <a:bodyPr/>
        <a:lstStyle/>
        <a:p>
          <a:endParaRPr lang="en-US"/>
        </a:p>
      </dgm:t>
    </dgm:pt>
    <dgm:pt modelId="{22B8D8C2-2325-4247-883D-091A9DBCFEA3}" type="sibTrans" cxnId="{CE16BF2F-5C5D-4849-8152-1205F10F9841}">
      <dgm:prSet/>
      <dgm:spPr/>
      <dgm:t>
        <a:bodyPr/>
        <a:lstStyle/>
        <a:p>
          <a:endParaRPr lang="en-US"/>
        </a:p>
      </dgm:t>
    </dgm:pt>
    <dgm:pt modelId="{5A3D93F5-C32C-4566-82F5-7FADC411D69A}">
      <dgm:prSet phldrT="[Text]"/>
      <dgm:spPr/>
      <dgm:t>
        <a:bodyPr/>
        <a:lstStyle/>
        <a:p>
          <a:r>
            <a:rPr lang="en-US" dirty="0" smtClean="0"/>
            <a:t>Disregard</a:t>
          </a:r>
        </a:p>
        <a:p>
          <a:r>
            <a:rPr lang="en-US" dirty="0" smtClean="0"/>
            <a:t>Condescension  </a:t>
          </a:r>
        </a:p>
        <a:p>
          <a:r>
            <a:rPr lang="en-US" dirty="0" smtClean="0"/>
            <a:t>Control</a:t>
          </a:r>
          <a:endParaRPr lang="en-US" dirty="0"/>
        </a:p>
      </dgm:t>
    </dgm:pt>
    <dgm:pt modelId="{C1A26003-3209-4924-A80D-CF5330AFA370}" type="parTrans" cxnId="{21B82D8D-DEAC-47BF-8E83-BC7F291192E8}">
      <dgm:prSet/>
      <dgm:spPr/>
      <dgm:t>
        <a:bodyPr/>
        <a:lstStyle/>
        <a:p>
          <a:endParaRPr lang="en-US"/>
        </a:p>
      </dgm:t>
    </dgm:pt>
    <dgm:pt modelId="{6304B617-75DD-4ADC-A20B-6B47C50B76B1}" type="sibTrans" cxnId="{21B82D8D-DEAC-47BF-8E83-BC7F291192E8}">
      <dgm:prSet/>
      <dgm:spPr/>
      <dgm:t>
        <a:bodyPr/>
        <a:lstStyle/>
        <a:p>
          <a:endParaRPr lang="en-US"/>
        </a:p>
      </dgm:t>
    </dgm:pt>
    <dgm:pt modelId="{5238A090-8B0A-4595-A944-7D3E27A82CD6}" type="pres">
      <dgm:prSet presAssocID="{097C12F4-58ED-47A2-95E4-4B81F5A8EE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E47CE-658C-4212-AC56-3F1F0A454D9C}" type="pres">
      <dgm:prSet presAssocID="{2F091FD8-78C4-4836-8F21-4D6B267A386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B2D69-4C2F-4C19-9024-315B29B36BD1}" type="pres">
      <dgm:prSet presAssocID="{5A3D93F5-C32C-4566-82F5-7FADC411D69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AD127-D332-4B19-B6C0-FCE4251EE490}" type="presOf" srcId="{097C12F4-58ED-47A2-95E4-4B81F5A8EE88}" destId="{5238A090-8B0A-4595-A944-7D3E27A82CD6}" srcOrd="0" destOrd="0" presId="urn:microsoft.com/office/officeart/2005/8/layout/arrow5"/>
    <dgm:cxn modelId="{21B82D8D-DEAC-47BF-8E83-BC7F291192E8}" srcId="{097C12F4-58ED-47A2-95E4-4B81F5A8EE88}" destId="{5A3D93F5-C32C-4566-82F5-7FADC411D69A}" srcOrd="1" destOrd="0" parTransId="{C1A26003-3209-4924-A80D-CF5330AFA370}" sibTransId="{6304B617-75DD-4ADC-A20B-6B47C50B76B1}"/>
    <dgm:cxn modelId="{6D8C28A1-6458-4B80-89E6-85A763643F46}" type="presOf" srcId="{2F091FD8-78C4-4836-8F21-4D6B267A386D}" destId="{544E47CE-658C-4212-AC56-3F1F0A454D9C}" srcOrd="0" destOrd="0" presId="urn:microsoft.com/office/officeart/2005/8/layout/arrow5"/>
    <dgm:cxn modelId="{CE16BF2F-5C5D-4849-8152-1205F10F9841}" srcId="{097C12F4-58ED-47A2-95E4-4B81F5A8EE88}" destId="{2F091FD8-78C4-4836-8F21-4D6B267A386D}" srcOrd="0" destOrd="0" parTransId="{587329C3-CE95-48AE-8BA2-61A654D5FCF5}" sibTransId="{22B8D8C2-2325-4247-883D-091A9DBCFEA3}"/>
    <dgm:cxn modelId="{A9C192C4-F9D3-4A0B-9D37-57090B5BE204}" type="presOf" srcId="{5A3D93F5-C32C-4566-82F5-7FADC411D69A}" destId="{E52B2D69-4C2F-4C19-9024-315B29B36BD1}" srcOrd="0" destOrd="0" presId="urn:microsoft.com/office/officeart/2005/8/layout/arrow5"/>
    <dgm:cxn modelId="{610A603C-2036-4B8F-957B-E6E7B668B0A7}" type="presParOf" srcId="{5238A090-8B0A-4595-A944-7D3E27A82CD6}" destId="{544E47CE-658C-4212-AC56-3F1F0A454D9C}" srcOrd="0" destOrd="0" presId="urn:microsoft.com/office/officeart/2005/8/layout/arrow5"/>
    <dgm:cxn modelId="{645A1C33-EE1F-4697-95AD-BD89B725035D}" type="presParOf" srcId="{5238A090-8B0A-4595-A944-7D3E27A82CD6}" destId="{E52B2D69-4C2F-4C19-9024-315B29B36BD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95A3F7-E4E9-4EAB-93F4-A901C008DABA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DE882674-7904-4CEF-B801-FF1DF659F10E}">
      <dgm:prSet phldrT="[Text]"/>
      <dgm:spPr/>
      <dgm:t>
        <a:bodyPr/>
        <a:lstStyle/>
        <a:p>
          <a:r>
            <a:rPr lang="en-US" dirty="0" smtClean="0"/>
            <a:t>Sanctuary</a:t>
          </a:r>
          <a:endParaRPr lang="en-US" dirty="0"/>
        </a:p>
      </dgm:t>
    </dgm:pt>
    <dgm:pt modelId="{11B5BA3B-E08A-44C4-BF47-0BF5E4CCE4D0}" type="parTrans" cxnId="{A497F315-E944-4EEB-8425-5F730525F610}">
      <dgm:prSet/>
      <dgm:spPr/>
    </dgm:pt>
    <dgm:pt modelId="{B3A6176A-CF95-4FC8-9372-6486F6EDAF29}" type="sibTrans" cxnId="{A497F315-E944-4EEB-8425-5F730525F610}">
      <dgm:prSet/>
      <dgm:spPr/>
    </dgm:pt>
    <dgm:pt modelId="{54A89B04-9B68-4B63-A4D8-D42B6CCCD0BA}">
      <dgm:prSet phldrT="[Text]"/>
      <dgm:spPr/>
      <dgm:t>
        <a:bodyPr/>
        <a:lstStyle/>
        <a:p>
          <a:r>
            <a:rPr lang="en-US" dirty="0" smtClean="0"/>
            <a:t>Stigma </a:t>
          </a:r>
        </a:p>
        <a:p>
          <a:r>
            <a:rPr lang="en-US" dirty="0" smtClean="0"/>
            <a:t>Contempt </a:t>
          </a:r>
        </a:p>
        <a:p>
          <a:r>
            <a:rPr lang="en-US" dirty="0" smtClean="0"/>
            <a:t>Exclusion</a:t>
          </a:r>
        </a:p>
        <a:p>
          <a:r>
            <a:rPr lang="en-US" dirty="0" smtClean="0"/>
            <a:t>Maltreatment</a:t>
          </a:r>
          <a:endParaRPr lang="en-US" dirty="0"/>
        </a:p>
      </dgm:t>
    </dgm:pt>
    <dgm:pt modelId="{8E146000-F526-400B-8C1D-F32B718F3398}" type="parTrans" cxnId="{AD7AE5C4-C268-4707-9952-2AC87E5B4879}">
      <dgm:prSet/>
      <dgm:spPr/>
    </dgm:pt>
    <dgm:pt modelId="{E96FA51C-DA39-444D-B717-765B37AD9BCE}" type="sibTrans" cxnId="{AD7AE5C4-C268-4707-9952-2AC87E5B4879}">
      <dgm:prSet/>
      <dgm:spPr/>
    </dgm:pt>
    <dgm:pt modelId="{D58ECA5E-D944-4CCA-A78C-1CD9BB231449}">
      <dgm:prSet phldrT="[Text]"/>
      <dgm:spPr/>
      <dgm:t>
        <a:bodyPr/>
        <a:lstStyle/>
        <a:p>
          <a:r>
            <a:rPr lang="en-US" dirty="0" smtClean="0"/>
            <a:t>Sanctuary </a:t>
          </a:r>
          <a:endParaRPr lang="en-US" dirty="0"/>
        </a:p>
      </dgm:t>
    </dgm:pt>
    <dgm:pt modelId="{BC702F4E-4173-4EB9-91B8-63BB4FE20873}" type="parTrans" cxnId="{0951FAE0-8F9B-42DC-86D8-15730AE2C1C3}">
      <dgm:prSet/>
      <dgm:spPr/>
    </dgm:pt>
    <dgm:pt modelId="{BDE9077B-C9B3-4836-A391-81844217E3E0}" type="sibTrans" cxnId="{0951FAE0-8F9B-42DC-86D8-15730AE2C1C3}">
      <dgm:prSet/>
      <dgm:spPr/>
    </dgm:pt>
    <dgm:pt modelId="{7074EC8F-8ED8-476F-BB0E-F9381181DDC7}" type="pres">
      <dgm:prSet presAssocID="{CE95A3F7-E4E9-4EAB-93F4-A901C008DABA}" presName="Name0" presStyleCnt="0">
        <dgm:presLayoutVars>
          <dgm:dir/>
          <dgm:resizeHandles val="exact"/>
        </dgm:presLayoutVars>
      </dgm:prSet>
      <dgm:spPr/>
    </dgm:pt>
    <dgm:pt modelId="{7E969DB3-884A-47D4-B551-7E24D229D6E5}" type="pres">
      <dgm:prSet presAssocID="{CE95A3F7-E4E9-4EAB-93F4-A901C008DABA}" presName="fgShape" presStyleLbl="fgShp" presStyleIdx="0" presStyleCnt="1"/>
      <dgm:spPr/>
    </dgm:pt>
    <dgm:pt modelId="{02D2B1DB-0D61-44DC-84FE-832637689101}" type="pres">
      <dgm:prSet presAssocID="{CE95A3F7-E4E9-4EAB-93F4-A901C008DABA}" presName="linComp" presStyleCnt="0"/>
      <dgm:spPr/>
    </dgm:pt>
    <dgm:pt modelId="{4EBB3D0D-43C7-49E3-9542-BAF5EF91F7AC}" type="pres">
      <dgm:prSet presAssocID="{DE882674-7904-4CEF-B801-FF1DF659F10E}" presName="compNode" presStyleCnt="0"/>
      <dgm:spPr/>
    </dgm:pt>
    <dgm:pt modelId="{A3265EAA-FBC1-40CB-BF68-9BF8ED096C80}" type="pres">
      <dgm:prSet presAssocID="{DE882674-7904-4CEF-B801-FF1DF659F10E}" presName="bkgdShape" presStyleLbl="node1" presStyleIdx="0" presStyleCnt="3"/>
      <dgm:spPr/>
      <dgm:t>
        <a:bodyPr/>
        <a:lstStyle/>
        <a:p>
          <a:endParaRPr lang="en-US"/>
        </a:p>
      </dgm:t>
    </dgm:pt>
    <dgm:pt modelId="{9743FA9E-715C-4BC6-94F2-06E21B77E99D}" type="pres">
      <dgm:prSet presAssocID="{DE882674-7904-4CEF-B801-FF1DF659F10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4C43F-EA60-4CFE-920C-862ACDC75143}" type="pres">
      <dgm:prSet presAssocID="{DE882674-7904-4CEF-B801-FF1DF659F10E}" presName="invisiNode" presStyleLbl="node1" presStyleIdx="0" presStyleCnt="3"/>
      <dgm:spPr/>
    </dgm:pt>
    <dgm:pt modelId="{9B466B07-C559-44E6-A1B8-9387848EBDF1}" type="pres">
      <dgm:prSet presAssocID="{DE882674-7904-4CEF-B801-FF1DF659F10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E1C55D-E016-4D07-B828-F425EED1A9B2}" type="pres">
      <dgm:prSet presAssocID="{B3A6176A-CF95-4FC8-9372-6486F6EDAF29}" presName="sibTrans" presStyleLbl="sibTrans2D1" presStyleIdx="0" presStyleCnt="0"/>
      <dgm:spPr/>
    </dgm:pt>
    <dgm:pt modelId="{90C741D8-295E-4633-929F-89F07DE977B5}" type="pres">
      <dgm:prSet presAssocID="{54A89B04-9B68-4B63-A4D8-D42B6CCCD0BA}" presName="compNode" presStyleCnt="0"/>
      <dgm:spPr/>
    </dgm:pt>
    <dgm:pt modelId="{3C1B975F-2976-4516-ADEE-2E89078B8362}" type="pres">
      <dgm:prSet presAssocID="{54A89B04-9B68-4B63-A4D8-D42B6CCCD0BA}" presName="bkgdShape" presStyleLbl="node1" presStyleIdx="1" presStyleCnt="3"/>
      <dgm:spPr/>
      <dgm:t>
        <a:bodyPr/>
        <a:lstStyle/>
        <a:p>
          <a:endParaRPr lang="en-US"/>
        </a:p>
      </dgm:t>
    </dgm:pt>
    <dgm:pt modelId="{2C74F2CB-079B-46B9-B87E-E503F2C9F9B1}" type="pres">
      <dgm:prSet presAssocID="{54A89B04-9B68-4B63-A4D8-D42B6CCCD0B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D64B3-3F20-4427-93C0-EAED23F9138E}" type="pres">
      <dgm:prSet presAssocID="{54A89B04-9B68-4B63-A4D8-D42B6CCCD0BA}" presName="invisiNode" presStyleLbl="node1" presStyleIdx="1" presStyleCnt="3"/>
      <dgm:spPr/>
    </dgm:pt>
    <dgm:pt modelId="{7C2306DF-02F7-4DED-BCB2-364989A66F6F}" type="pres">
      <dgm:prSet presAssocID="{54A89B04-9B68-4B63-A4D8-D42B6CCCD0B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EB44F8-B83B-4CFA-ACE2-64D6B1E3EB29}" type="pres">
      <dgm:prSet presAssocID="{E96FA51C-DA39-444D-B717-765B37AD9BCE}" presName="sibTrans" presStyleLbl="sibTrans2D1" presStyleIdx="0" presStyleCnt="0"/>
      <dgm:spPr/>
    </dgm:pt>
    <dgm:pt modelId="{8E57AB9A-E65C-4D85-97A2-BFE1B29D872B}" type="pres">
      <dgm:prSet presAssocID="{D58ECA5E-D944-4CCA-A78C-1CD9BB231449}" presName="compNode" presStyleCnt="0"/>
      <dgm:spPr/>
    </dgm:pt>
    <dgm:pt modelId="{147E15F0-3C01-4F33-B160-F9E6398E0EF5}" type="pres">
      <dgm:prSet presAssocID="{D58ECA5E-D944-4CCA-A78C-1CD9BB231449}" presName="bkgdShape" presStyleLbl="node1" presStyleIdx="2" presStyleCnt="3"/>
      <dgm:spPr/>
      <dgm:t>
        <a:bodyPr/>
        <a:lstStyle/>
        <a:p>
          <a:endParaRPr lang="en-US"/>
        </a:p>
      </dgm:t>
    </dgm:pt>
    <dgm:pt modelId="{C41B41C7-5F23-4E97-B958-3AD839A2AF1D}" type="pres">
      <dgm:prSet presAssocID="{D58ECA5E-D944-4CCA-A78C-1CD9BB23144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E0286-C9DC-447B-980A-D7847F72D21C}" type="pres">
      <dgm:prSet presAssocID="{D58ECA5E-D944-4CCA-A78C-1CD9BB231449}" presName="invisiNode" presStyleLbl="node1" presStyleIdx="2" presStyleCnt="3"/>
      <dgm:spPr/>
    </dgm:pt>
    <dgm:pt modelId="{8C8E71E3-3CAC-4E22-B732-C99E6F71D9A5}" type="pres">
      <dgm:prSet presAssocID="{D58ECA5E-D944-4CCA-A78C-1CD9BB23144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D7AE5C4-C268-4707-9952-2AC87E5B4879}" srcId="{CE95A3F7-E4E9-4EAB-93F4-A901C008DABA}" destId="{54A89B04-9B68-4B63-A4D8-D42B6CCCD0BA}" srcOrd="1" destOrd="0" parTransId="{8E146000-F526-400B-8C1D-F32B718F3398}" sibTransId="{E96FA51C-DA39-444D-B717-765B37AD9BCE}"/>
    <dgm:cxn modelId="{92532F76-8FF6-4F82-B981-3ED07F5DA296}" type="presOf" srcId="{D58ECA5E-D944-4CCA-A78C-1CD9BB231449}" destId="{C41B41C7-5F23-4E97-B958-3AD839A2AF1D}" srcOrd="1" destOrd="0" presId="urn:microsoft.com/office/officeart/2005/8/layout/hList7#2"/>
    <dgm:cxn modelId="{29904F65-6479-4F7B-9035-1B98D09E06F3}" type="presOf" srcId="{B3A6176A-CF95-4FC8-9372-6486F6EDAF29}" destId="{8FE1C55D-E016-4D07-B828-F425EED1A9B2}" srcOrd="0" destOrd="0" presId="urn:microsoft.com/office/officeart/2005/8/layout/hList7#2"/>
    <dgm:cxn modelId="{0951FAE0-8F9B-42DC-86D8-15730AE2C1C3}" srcId="{CE95A3F7-E4E9-4EAB-93F4-A901C008DABA}" destId="{D58ECA5E-D944-4CCA-A78C-1CD9BB231449}" srcOrd="2" destOrd="0" parTransId="{BC702F4E-4173-4EB9-91B8-63BB4FE20873}" sibTransId="{BDE9077B-C9B3-4836-A391-81844217E3E0}"/>
    <dgm:cxn modelId="{DFC6087D-22A4-4DBD-ABEB-89BBEB5E537B}" type="presOf" srcId="{E96FA51C-DA39-444D-B717-765B37AD9BCE}" destId="{0BEB44F8-B83B-4CFA-ACE2-64D6B1E3EB29}" srcOrd="0" destOrd="0" presId="urn:microsoft.com/office/officeart/2005/8/layout/hList7#2"/>
    <dgm:cxn modelId="{B796BE14-349C-429C-8A46-56C3B7F0B631}" type="presOf" srcId="{D58ECA5E-D944-4CCA-A78C-1CD9BB231449}" destId="{147E15F0-3C01-4F33-B160-F9E6398E0EF5}" srcOrd="0" destOrd="0" presId="urn:microsoft.com/office/officeart/2005/8/layout/hList7#2"/>
    <dgm:cxn modelId="{F9DF59B8-B922-48BB-A3C4-D955F7B73D4E}" type="presOf" srcId="{54A89B04-9B68-4B63-A4D8-D42B6CCCD0BA}" destId="{3C1B975F-2976-4516-ADEE-2E89078B8362}" srcOrd="0" destOrd="0" presId="urn:microsoft.com/office/officeart/2005/8/layout/hList7#2"/>
    <dgm:cxn modelId="{10DA3D08-D794-4684-B8E6-EE00B96841CF}" type="presOf" srcId="{DE882674-7904-4CEF-B801-FF1DF659F10E}" destId="{9743FA9E-715C-4BC6-94F2-06E21B77E99D}" srcOrd="1" destOrd="0" presId="urn:microsoft.com/office/officeart/2005/8/layout/hList7#2"/>
    <dgm:cxn modelId="{A497F315-E944-4EEB-8425-5F730525F610}" srcId="{CE95A3F7-E4E9-4EAB-93F4-A901C008DABA}" destId="{DE882674-7904-4CEF-B801-FF1DF659F10E}" srcOrd="0" destOrd="0" parTransId="{11B5BA3B-E08A-44C4-BF47-0BF5E4CCE4D0}" sibTransId="{B3A6176A-CF95-4FC8-9372-6486F6EDAF29}"/>
    <dgm:cxn modelId="{68113659-EB6E-4793-B58A-63DEA63BFAA5}" type="presOf" srcId="{54A89B04-9B68-4B63-A4D8-D42B6CCCD0BA}" destId="{2C74F2CB-079B-46B9-B87E-E503F2C9F9B1}" srcOrd="1" destOrd="0" presId="urn:microsoft.com/office/officeart/2005/8/layout/hList7#2"/>
    <dgm:cxn modelId="{6A2B3FC3-B7FC-4CB3-A4F8-CC23A16CA389}" type="presOf" srcId="{DE882674-7904-4CEF-B801-FF1DF659F10E}" destId="{A3265EAA-FBC1-40CB-BF68-9BF8ED096C80}" srcOrd="0" destOrd="0" presId="urn:microsoft.com/office/officeart/2005/8/layout/hList7#2"/>
    <dgm:cxn modelId="{2C31E864-FB0D-469B-84D6-36329E58EDAF}" type="presOf" srcId="{CE95A3F7-E4E9-4EAB-93F4-A901C008DABA}" destId="{7074EC8F-8ED8-476F-BB0E-F9381181DDC7}" srcOrd="0" destOrd="0" presId="urn:microsoft.com/office/officeart/2005/8/layout/hList7#2"/>
    <dgm:cxn modelId="{60669DC0-C39F-4872-A79F-9D3CFC79F2ED}" type="presParOf" srcId="{7074EC8F-8ED8-476F-BB0E-F9381181DDC7}" destId="{7E969DB3-884A-47D4-B551-7E24D229D6E5}" srcOrd="0" destOrd="0" presId="urn:microsoft.com/office/officeart/2005/8/layout/hList7#2"/>
    <dgm:cxn modelId="{94E38CEE-D66D-4642-8C22-14C3D3C67A50}" type="presParOf" srcId="{7074EC8F-8ED8-476F-BB0E-F9381181DDC7}" destId="{02D2B1DB-0D61-44DC-84FE-832637689101}" srcOrd="1" destOrd="0" presId="urn:microsoft.com/office/officeart/2005/8/layout/hList7#2"/>
    <dgm:cxn modelId="{05707F3C-B881-4AC7-BB36-3A36232F06D5}" type="presParOf" srcId="{02D2B1DB-0D61-44DC-84FE-832637689101}" destId="{4EBB3D0D-43C7-49E3-9542-BAF5EF91F7AC}" srcOrd="0" destOrd="0" presId="urn:microsoft.com/office/officeart/2005/8/layout/hList7#2"/>
    <dgm:cxn modelId="{9B8264E5-793F-44AD-B118-5B2A5E120A4C}" type="presParOf" srcId="{4EBB3D0D-43C7-49E3-9542-BAF5EF91F7AC}" destId="{A3265EAA-FBC1-40CB-BF68-9BF8ED096C80}" srcOrd="0" destOrd="0" presId="urn:microsoft.com/office/officeart/2005/8/layout/hList7#2"/>
    <dgm:cxn modelId="{4D9FECE9-B169-4173-89E9-0025005487D2}" type="presParOf" srcId="{4EBB3D0D-43C7-49E3-9542-BAF5EF91F7AC}" destId="{9743FA9E-715C-4BC6-94F2-06E21B77E99D}" srcOrd="1" destOrd="0" presId="urn:microsoft.com/office/officeart/2005/8/layout/hList7#2"/>
    <dgm:cxn modelId="{1E1938BC-801C-4F98-BA0A-C89B9BD8DB7D}" type="presParOf" srcId="{4EBB3D0D-43C7-49E3-9542-BAF5EF91F7AC}" destId="{BDD4C43F-EA60-4CFE-920C-862ACDC75143}" srcOrd="2" destOrd="0" presId="urn:microsoft.com/office/officeart/2005/8/layout/hList7#2"/>
    <dgm:cxn modelId="{A757C627-2434-4D84-A07B-BB8358EF7123}" type="presParOf" srcId="{4EBB3D0D-43C7-49E3-9542-BAF5EF91F7AC}" destId="{9B466B07-C559-44E6-A1B8-9387848EBDF1}" srcOrd="3" destOrd="0" presId="urn:microsoft.com/office/officeart/2005/8/layout/hList7#2"/>
    <dgm:cxn modelId="{8C0527A3-E750-4D5B-9CEB-E0AA29288389}" type="presParOf" srcId="{02D2B1DB-0D61-44DC-84FE-832637689101}" destId="{8FE1C55D-E016-4D07-B828-F425EED1A9B2}" srcOrd="1" destOrd="0" presId="urn:microsoft.com/office/officeart/2005/8/layout/hList7#2"/>
    <dgm:cxn modelId="{1B4B4D05-463F-4715-9055-25EADA6DE95D}" type="presParOf" srcId="{02D2B1DB-0D61-44DC-84FE-832637689101}" destId="{90C741D8-295E-4633-929F-89F07DE977B5}" srcOrd="2" destOrd="0" presId="urn:microsoft.com/office/officeart/2005/8/layout/hList7#2"/>
    <dgm:cxn modelId="{C6B553C7-47A5-4619-BF3E-EE3E81DDC67E}" type="presParOf" srcId="{90C741D8-295E-4633-929F-89F07DE977B5}" destId="{3C1B975F-2976-4516-ADEE-2E89078B8362}" srcOrd="0" destOrd="0" presId="urn:microsoft.com/office/officeart/2005/8/layout/hList7#2"/>
    <dgm:cxn modelId="{23EABF88-F64B-4BE4-9790-00E027FD10F2}" type="presParOf" srcId="{90C741D8-295E-4633-929F-89F07DE977B5}" destId="{2C74F2CB-079B-46B9-B87E-E503F2C9F9B1}" srcOrd="1" destOrd="0" presId="urn:microsoft.com/office/officeart/2005/8/layout/hList7#2"/>
    <dgm:cxn modelId="{ABD5662C-6B57-40A1-96C9-D8812AF833D2}" type="presParOf" srcId="{90C741D8-295E-4633-929F-89F07DE977B5}" destId="{3DFD64B3-3F20-4427-93C0-EAED23F9138E}" srcOrd="2" destOrd="0" presId="urn:microsoft.com/office/officeart/2005/8/layout/hList7#2"/>
    <dgm:cxn modelId="{FA39DFE9-08A8-49FB-89AC-CEF52CF0982A}" type="presParOf" srcId="{90C741D8-295E-4633-929F-89F07DE977B5}" destId="{7C2306DF-02F7-4DED-BCB2-364989A66F6F}" srcOrd="3" destOrd="0" presId="urn:microsoft.com/office/officeart/2005/8/layout/hList7#2"/>
    <dgm:cxn modelId="{3BFA4231-6CD2-4FF6-9C7A-F20E31EE3F9C}" type="presParOf" srcId="{02D2B1DB-0D61-44DC-84FE-832637689101}" destId="{0BEB44F8-B83B-4CFA-ACE2-64D6B1E3EB29}" srcOrd="3" destOrd="0" presId="urn:microsoft.com/office/officeart/2005/8/layout/hList7#2"/>
    <dgm:cxn modelId="{96E64888-9B83-4F72-A67C-F41867C2A671}" type="presParOf" srcId="{02D2B1DB-0D61-44DC-84FE-832637689101}" destId="{8E57AB9A-E65C-4D85-97A2-BFE1B29D872B}" srcOrd="4" destOrd="0" presId="urn:microsoft.com/office/officeart/2005/8/layout/hList7#2"/>
    <dgm:cxn modelId="{1680BBE7-7F58-4938-A0F0-D5E2A5997E66}" type="presParOf" srcId="{8E57AB9A-E65C-4D85-97A2-BFE1B29D872B}" destId="{147E15F0-3C01-4F33-B160-F9E6398E0EF5}" srcOrd="0" destOrd="0" presId="urn:microsoft.com/office/officeart/2005/8/layout/hList7#2"/>
    <dgm:cxn modelId="{FE94ED86-E4F7-453B-BE1E-DBB0AA24A27B}" type="presParOf" srcId="{8E57AB9A-E65C-4D85-97A2-BFE1B29D872B}" destId="{C41B41C7-5F23-4E97-B958-3AD839A2AF1D}" srcOrd="1" destOrd="0" presId="urn:microsoft.com/office/officeart/2005/8/layout/hList7#2"/>
    <dgm:cxn modelId="{5C706526-FD3C-4F64-8CD0-F9AD7C1779CD}" type="presParOf" srcId="{8E57AB9A-E65C-4D85-97A2-BFE1B29D872B}" destId="{B33E0286-C9DC-447B-980A-D7847F72D21C}" srcOrd="2" destOrd="0" presId="urn:microsoft.com/office/officeart/2005/8/layout/hList7#2"/>
    <dgm:cxn modelId="{8FDC6682-47AF-45AD-B703-A52C4E9EDB7D}" type="presParOf" srcId="{8E57AB9A-E65C-4D85-97A2-BFE1B29D872B}" destId="{8C8E71E3-3CAC-4E22-B732-C99E6F71D9A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6EBBDB-A6B7-4691-9CB5-0D00AB461F1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2EF1A1C-7797-40BF-97F3-5A6CFDE88790}">
      <dgm:prSet phldrT="[Text]"/>
      <dgm:spPr/>
      <dgm:t>
        <a:bodyPr/>
        <a:lstStyle/>
        <a:p>
          <a:r>
            <a:rPr lang="en-US" dirty="0" err="1" smtClean="0"/>
            <a:t>Tx</a:t>
          </a:r>
          <a:r>
            <a:rPr lang="en-US" dirty="0" smtClean="0"/>
            <a:t> Evolving out of Mutual Aid </a:t>
          </a:r>
          <a:endParaRPr lang="en-US" dirty="0"/>
        </a:p>
      </dgm:t>
    </dgm:pt>
    <dgm:pt modelId="{749E40B3-E0DC-44CB-BA32-B3ACB82CCAC2}" type="parTrans" cxnId="{52B8A326-CC54-491D-BA84-60C57243016F}">
      <dgm:prSet/>
      <dgm:spPr/>
      <dgm:t>
        <a:bodyPr/>
        <a:lstStyle/>
        <a:p>
          <a:endParaRPr lang="en-US"/>
        </a:p>
      </dgm:t>
    </dgm:pt>
    <dgm:pt modelId="{3CB570EA-2D1E-43DA-8B11-746FFC4BA1C1}" type="sibTrans" cxnId="{52B8A326-CC54-491D-BA84-60C57243016F}">
      <dgm:prSet/>
      <dgm:spPr/>
      <dgm:t>
        <a:bodyPr/>
        <a:lstStyle/>
        <a:p>
          <a:endParaRPr lang="en-US"/>
        </a:p>
      </dgm:t>
    </dgm:pt>
    <dgm:pt modelId="{3BA7461D-7C93-4AC0-BBB8-87F7C00970E3}">
      <dgm:prSet phldrT="[Text]"/>
      <dgm:spPr/>
      <dgm:t>
        <a:bodyPr/>
        <a:lstStyle/>
        <a:p>
          <a:r>
            <a:rPr lang="en-US" dirty="0" smtClean="0"/>
            <a:t>Clubhouses </a:t>
          </a:r>
          <a:endParaRPr lang="en-US" dirty="0"/>
        </a:p>
      </dgm:t>
    </dgm:pt>
    <dgm:pt modelId="{BF9D7218-8D92-4AAD-AB7C-DF7B848B5B7D}" type="parTrans" cxnId="{006B3299-34E5-4165-8102-9CF62D828EEF}">
      <dgm:prSet/>
      <dgm:spPr/>
      <dgm:t>
        <a:bodyPr/>
        <a:lstStyle/>
        <a:p>
          <a:endParaRPr lang="en-US"/>
        </a:p>
      </dgm:t>
    </dgm:pt>
    <dgm:pt modelId="{E346F839-82B2-4950-85E9-33170A516F77}" type="sibTrans" cxnId="{006B3299-34E5-4165-8102-9CF62D828EEF}">
      <dgm:prSet/>
      <dgm:spPr/>
      <dgm:t>
        <a:bodyPr/>
        <a:lstStyle/>
        <a:p>
          <a:endParaRPr lang="en-US"/>
        </a:p>
      </dgm:t>
    </dgm:pt>
    <dgm:pt modelId="{6922BF9F-2C43-4BB5-A7C1-2107023D4A9C}">
      <dgm:prSet phldrT="[Text]"/>
      <dgm:spPr/>
      <dgm:t>
        <a:bodyPr/>
        <a:lstStyle/>
        <a:p>
          <a:r>
            <a:rPr lang="en-US" dirty="0" smtClean="0"/>
            <a:t>Early Policy Advocacy  </a:t>
          </a:r>
          <a:endParaRPr lang="en-US" dirty="0"/>
        </a:p>
      </dgm:t>
    </dgm:pt>
    <dgm:pt modelId="{274D5D3B-71C7-4B75-9B60-7BBFDA78B765}" type="sibTrans" cxnId="{3E431ED6-8327-4EAF-8ED7-D15FDC02EAAA}">
      <dgm:prSet/>
      <dgm:spPr/>
      <dgm:t>
        <a:bodyPr/>
        <a:lstStyle/>
        <a:p>
          <a:endParaRPr lang="en-US"/>
        </a:p>
      </dgm:t>
    </dgm:pt>
    <dgm:pt modelId="{03380086-40C2-4B79-979F-FA1CD787A959}" type="parTrans" cxnId="{3E431ED6-8327-4EAF-8ED7-D15FDC02EAAA}">
      <dgm:prSet/>
      <dgm:spPr/>
      <dgm:t>
        <a:bodyPr/>
        <a:lstStyle/>
        <a:p>
          <a:endParaRPr lang="en-US"/>
        </a:p>
      </dgm:t>
    </dgm:pt>
    <dgm:pt modelId="{9430247D-8397-4CD7-8C8D-E62417C48BEB}" type="pres">
      <dgm:prSet presAssocID="{EB6EBBDB-A6B7-4691-9CB5-0D00AB461F1C}" presName="linearFlow" presStyleCnt="0">
        <dgm:presLayoutVars>
          <dgm:dir/>
          <dgm:resizeHandles val="exact"/>
        </dgm:presLayoutVars>
      </dgm:prSet>
      <dgm:spPr/>
    </dgm:pt>
    <dgm:pt modelId="{8B399CB0-A6A1-4954-94B2-0BF3D3B86AC0}" type="pres">
      <dgm:prSet presAssocID="{22EF1A1C-7797-40BF-97F3-5A6CFDE88790}" presName="composite" presStyleCnt="0"/>
      <dgm:spPr/>
    </dgm:pt>
    <dgm:pt modelId="{A96697E1-0716-4A57-9352-7756DEA56C5D}" type="pres">
      <dgm:prSet presAssocID="{22EF1A1C-7797-40BF-97F3-5A6CFDE8879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687C9-C556-4637-867A-B123B5B03E73}" type="pres">
      <dgm:prSet presAssocID="{22EF1A1C-7797-40BF-97F3-5A6CFDE8879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86738-DD0B-40BB-BFEC-4ACFC8A0166A}" type="pres">
      <dgm:prSet presAssocID="{3CB570EA-2D1E-43DA-8B11-746FFC4BA1C1}" presName="spacing" presStyleCnt="0"/>
      <dgm:spPr/>
    </dgm:pt>
    <dgm:pt modelId="{EAB1D079-4D5C-4122-8BE6-C1D60F07CB91}" type="pres">
      <dgm:prSet presAssocID="{6922BF9F-2C43-4BB5-A7C1-2107023D4A9C}" presName="composite" presStyleCnt="0"/>
      <dgm:spPr/>
    </dgm:pt>
    <dgm:pt modelId="{8E463A63-7D4C-4958-B2BD-5F2998DBAAA5}" type="pres">
      <dgm:prSet presAssocID="{6922BF9F-2C43-4BB5-A7C1-2107023D4A9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F951ACB-49F2-4D8F-AD01-BFC40741834A}" type="pres">
      <dgm:prSet presAssocID="{6922BF9F-2C43-4BB5-A7C1-2107023D4A9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7187-43CF-4646-9B15-F8F0B4B8D5B0}" type="pres">
      <dgm:prSet presAssocID="{274D5D3B-71C7-4B75-9B60-7BBFDA78B765}" presName="spacing" presStyleCnt="0"/>
      <dgm:spPr/>
    </dgm:pt>
    <dgm:pt modelId="{DCE0B88B-F525-49E7-83E1-0BF947620E30}" type="pres">
      <dgm:prSet presAssocID="{3BA7461D-7C93-4AC0-BBB8-87F7C00970E3}" presName="composite" presStyleCnt="0"/>
      <dgm:spPr/>
    </dgm:pt>
    <dgm:pt modelId="{B34CD066-1799-405E-98A7-E1CC1DD73DC0}" type="pres">
      <dgm:prSet presAssocID="{3BA7461D-7C93-4AC0-BBB8-87F7C00970E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DB9580-D0CE-481F-83D1-02278A425A54}" type="pres">
      <dgm:prSet presAssocID="{3BA7461D-7C93-4AC0-BBB8-87F7C00970E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8A326-CC54-491D-BA84-60C57243016F}" srcId="{EB6EBBDB-A6B7-4691-9CB5-0D00AB461F1C}" destId="{22EF1A1C-7797-40BF-97F3-5A6CFDE88790}" srcOrd="0" destOrd="0" parTransId="{749E40B3-E0DC-44CB-BA32-B3ACB82CCAC2}" sibTransId="{3CB570EA-2D1E-43DA-8B11-746FFC4BA1C1}"/>
    <dgm:cxn modelId="{006B3299-34E5-4165-8102-9CF62D828EEF}" srcId="{EB6EBBDB-A6B7-4691-9CB5-0D00AB461F1C}" destId="{3BA7461D-7C93-4AC0-BBB8-87F7C00970E3}" srcOrd="2" destOrd="0" parTransId="{BF9D7218-8D92-4AAD-AB7C-DF7B848B5B7D}" sibTransId="{E346F839-82B2-4950-85E9-33170A516F77}"/>
    <dgm:cxn modelId="{9BEA2F3F-EDF8-4A94-AE4B-0EEE94CD2CB4}" type="presOf" srcId="{6922BF9F-2C43-4BB5-A7C1-2107023D4A9C}" destId="{3F951ACB-49F2-4D8F-AD01-BFC40741834A}" srcOrd="0" destOrd="0" presId="urn:microsoft.com/office/officeart/2005/8/layout/vList3#1"/>
    <dgm:cxn modelId="{3E431ED6-8327-4EAF-8ED7-D15FDC02EAAA}" srcId="{EB6EBBDB-A6B7-4691-9CB5-0D00AB461F1C}" destId="{6922BF9F-2C43-4BB5-A7C1-2107023D4A9C}" srcOrd="1" destOrd="0" parTransId="{03380086-40C2-4B79-979F-FA1CD787A959}" sibTransId="{274D5D3B-71C7-4B75-9B60-7BBFDA78B765}"/>
    <dgm:cxn modelId="{4C0F231E-35E9-4D20-A21E-0949FE5F3258}" type="presOf" srcId="{3BA7461D-7C93-4AC0-BBB8-87F7C00970E3}" destId="{86DB9580-D0CE-481F-83D1-02278A425A54}" srcOrd="0" destOrd="0" presId="urn:microsoft.com/office/officeart/2005/8/layout/vList3#1"/>
    <dgm:cxn modelId="{3EB357E3-964F-4164-BE86-78601437352C}" type="presOf" srcId="{22EF1A1C-7797-40BF-97F3-5A6CFDE88790}" destId="{5AF687C9-C556-4637-867A-B123B5B03E73}" srcOrd="0" destOrd="0" presId="urn:microsoft.com/office/officeart/2005/8/layout/vList3#1"/>
    <dgm:cxn modelId="{CB37F61B-7CEC-4F6F-A6AE-9B5B44733EED}" type="presOf" srcId="{EB6EBBDB-A6B7-4691-9CB5-0D00AB461F1C}" destId="{9430247D-8397-4CD7-8C8D-E62417C48BEB}" srcOrd="0" destOrd="0" presId="urn:microsoft.com/office/officeart/2005/8/layout/vList3#1"/>
    <dgm:cxn modelId="{35957969-8912-4038-B90C-A08F5ABE5251}" type="presParOf" srcId="{9430247D-8397-4CD7-8C8D-E62417C48BEB}" destId="{8B399CB0-A6A1-4954-94B2-0BF3D3B86AC0}" srcOrd="0" destOrd="0" presId="urn:microsoft.com/office/officeart/2005/8/layout/vList3#1"/>
    <dgm:cxn modelId="{F9B64583-B431-4A7E-8BB4-3982769D451F}" type="presParOf" srcId="{8B399CB0-A6A1-4954-94B2-0BF3D3B86AC0}" destId="{A96697E1-0716-4A57-9352-7756DEA56C5D}" srcOrd="0" destOrd="0" presId="urn:microsoft.com/office/officeart/2005/8/layout/vList3#1"/>
    <dgm:cxn modelId="{F0307D13-A8D9-4D7D-907C-1E2F16DECE5D}" type="presParOf" srcId="{8B399CB0-A6A1-4954-94B2-0BF3D3B86AC0}" destId="{5AF687C9-C556-4637-867A-B123B5B03E73}" srcOrd="1" destOrd="0" presId="urn:microsoft.com/office/officeart/2005/8/layout/vList3#1"/>
    <dgm:cxn modelId="{5575A7AC-FE47-474D-9D83-440AFB03EAB6}" type="presParOf" srcId="{9430247D-8397-4CD7-8C8D-E62417C48BEB}" destId="{81486738-DD0B-40BB-BFEC-4ACFC8A0166A}" srcOrd="1" destOrd="0" presId="urn:microsoft.com/office/officeart/2005/8/layout/vList3#1"/>
    <dgm:cxn modelId="{62D36DA4-CFE2-406B-8520-ED98AA5D060A}" type="presParOf" srcId="{9430247D-8397-4CD7-8C8D-E62417C48BEB}" destId="{EAB1D079-4D5C-4122-8BE6-C1D60F07CB91}" srcOrd="2" destOrd="0" presId="urn:microsoft.com/office/officeart/2005/8/layout/vList3#1"/>
    <dgm:cxn modelId="{128393B6-546E-469E-A911-4DB2AF555FDE}" type="presParOf" srcId="{EAB1D079-4D5C-4122-8BE6-C1D60F07CB91}" destId="{8E463A63-7D4C-4958-B2BD-5F2998DBAAA5}" srcOrd="0" destOrd="0" presId="urn:microsoft.com/office/officeart/2005/8/layout/vList3#1"/>
    <dgm:cxn modelId="{C2F46C62-DA97-449A-BB50-329D77E8D7A9}" type="presParOf" srcId="{EAB1D079-4D5C-4122-8BE6-C1D60F07CB91}" destId="{3F951ACB-49F2-4D8F-AD01-BFC40741834A}" srcOrd="1" destOrd="0" presId="urn:microsoft.com/office/officeart/2005/8/layout/vList3#1"/>
    <dgm:cxn modelId="{6792AFC1-476F-48A1-9229-B178A05E5A8A}" type="presParOf" srcId="{9430247D-8397-4CD7-8C8D-E62417C48BEB}" destId="{88437187-43CF-4646-9B15-F8F0B4B8D5B0}" srcOrd="3" destOrd="0" presId="urn:microsoft.com/office/officeart/2005/8/layout/vList3#1"/>
    <dgm:cxn modelId="{B0CA0AD7-0E67-4D1B-AC95-F3E37EFBC1D8}" type="presParOf" srcId="{9430247D-8397-4CD7-8C8D-E62417C48BEB}" destId="{DCE0B88B-F525-49E7-83E1-0BF947620E30}" srcOrd="4" destOrd="0" presId="urn:microsoft.com/office/officeart/2005/8/layout/vList3#1"/>
    <dgm:cxn modelId="{C443291F-32E4-4A0C-9B93-5FA9BF170001}" type="presParOf" srcId="{DCE0B88B-F525-49E7-83E1-0BF947620E30}" destId="{B34CD066-1799-405E-98A7-E1CC1DD73DC0}" srcOrd="0" destOrd="0" presId="urn:microsoft.com/office/officeart/2005/8/layout/vList3#1"/>
    <dgm:cxn modelId="{37439E7D-EBD7-4C20-B497-C3AE4E23248E}" type="presParOf" srcId="{DCE0B88B-F525-49E7-83E1-0BF947620E30}" destId="{86DB9580-D0CE-481F-83D1-02278A425A5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7D7A8B-F78A-4BF6-A9A4-95EB4FA93CF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71804154-C2C8-406A-A50F-A2E142F13D37}">
      <dgm:prSet phldrT="[Text]"/>
      <dgm:spPr/>
      <dgm:t>
        <a:bodyPr/>
        <a:lstStyle/>
        <a:p>
          <a:r>
            <a:rPr lang="en-US" dirty="0" smtClean="0"/>
            <a:t>Mutual Aid Birthed within Treatment </a:t>
          </a:r>
          <a:endParaRPr lang="en-US" dirty="0"/>
        </a:p>
      </dgm:t>
    </dgm:pt>
    <dgm:pt modelId="{83114805-7B5F-4FA4-81B2-5026C4F35164}" type="parTrans" cxnId="{D1A127C9-6F98-42FB-8883-A8F9670D6856}">
      <dgm:prSet/>
      <dgm:spPr/>
      <dgm:t>
        <a:bodyPr/>
        <a:lstStyle/>
        <a:p>
          <a:endParaRPr lang="en-US"/>
        </a:p>
      </dgm:t>
    </dgm:pt>
    <dgm:pt modelId="{5BBBAA5C-FC6B-49FA-8598-1E83CB4FB2E7}" type="sibTrans" cxnId="{D1A127C9-6F98-42FB-8883-A8F9670D6856}">
      <dgm:prSet/>
      <dgm:spPr/>
      <dgm:t>
        <a:bodyPr/>
        <a:lstStyle/>
        <a:p>
          <a:endParaRPr lang="en-US"/>
        </a:p>
      </dgm:t>
    </dgm:pt>
    <dgm:pt modelId="{74F77B53-EDCE-4A08-8179-EF43B058C394}">
      <dgm:prSet phldrT="[Text]"/>
      <dgm:spPr/>
      <dgm:t>
        <a:bodyPr/>
        <a:lstStyle/>
        <a:p>
          <a:r>
            <a:rPr lang="en-US" dirty="0" smtClean="0"/>
            <a:t>Outpatient </a:t>
          </a:r>
          <a:r>
            <a:rPr lang="en-US" dirty="0" err="1" smtClean="0"/>
            <a:t>Tx</a:t>
          </a:r>
          <a:r>
            <a:rPr lang="en-US" dirty="0" smtClean="0"/>
            <a:t>, Halfway House Movement &amp; Alumni Associations</a:t>
          </a:r>
          <a:endParaRPr lang="en-US" dirty="0"/>
        </a:p>
      </dgm:t>
    </dgm:pt>
    <dgm:pt modelId="{5A1DC6C9-8B8D-45C7-B020-D45B840D8E34}" type="parTrans" cxnId="{22B91571-9ABB-4862-9C7E-973EE9DC8590}">
      <dgm:prSet/>
      <dgm:spPr/>
      <dgm:t>
        <a:bodyPr/>
        <a:lstStyle/>
        <a:p>
          <a:endParaRPr lang="en-US"/>
        </a:p>
      </dgm:t>
    </dgm:pt>
    <dgm:pt modelId="{F1545831-E636-405C-9436-C35B130565F5}" type="sibTrans" cxnId="{22B91571-9ABB-4862-9C7E-973EE9DC8590}">
      <dgm:prSet/>
      <dgm:spPr/>
      <dgm:t>
        <a:bodyPr/>
        <a:lstStyle/>
        <a:p>
          <a:endParaRPr lang="en-US"/>
        </a:p>
      </dgm:t>
    </dgm:pt>
    <dgm:pt modelId="{BEF397E3-A3A9-4D1F-BBF2-14453C68B1DB}">
      <dgm:prSet phldrT="[Text]"/>
      <dgm:spPr/>
      <dgm:t>
        <a:bodyPr/>
        <a:lstStyle/>
        <a:p>
          <a:r>
            <a:rPr lang="en-US" dirty="0" smtClean="0"/>
            <a:t>Integration of Mutual Aid and </a:t>
          </a:r>
          <a:r>
            <a:rPr lang="en-US" dirty="0" err="1" smtClean="0"/>
            <a:t>Tx</a:t>
          </a:r>
          <a:endParaRPr lang="en-US" dirty="0"/>
        </a:p>
      </dgm:t>
    </dgm:pt>
    <dgm:pt modelId="{40CCCE92-60B1-4917-B33D-8D18247733AD}" type="parTrans" cxnId="{8E446A89-7DD2-4EE5-8D8E-DC2E9330A794}">
      <dgm:prSet/>
      <dgm:spPr/>
      <dgm:t>
        <a:bodyPr/>
        <a:lstStyle/>
        <a:p>
          <a:endParaRPr lang="en-US"/>
        </a:p>
      </dgm:t>
    </dgm:pt>
    <dgm:pt modelId="{3F8B4AE2-928D-4559-BE26-F3DE5D2DFC72}" type="sibTrans" cxnId="{8E446A89-7DD2-4EE5-8D8E-DC2E9330A794}">
      <dgm:prSet/>
      <dgm:spPr/>
      <dgm:t>
        <a:bodyPr/>
        <a:lstStyle/>
        <a:p>
          <a:endParaRPr lang="en-US"/>
        </a:p>
      </dgm:t>
    </dgm:pt>
    <dgm:pt modelId="{CBD74CD3-E8A2-46F3-9DF3-253CFB7AFE06}" type="pres">
      <dgm:prSet presAssocID="{A97D7A8B-F78A-4BF6-A9A4-95EB4FA93CF6}" presName="linearFlow" presStyleCnt="0">
        <dgm:presLayoutVars>
          <dgm:dir/>
          <dgm:resizeHandles val="exact"/>
        </dgm:presLayoutVars>
      </dgm:prSet>
      <dgm:spPr/>
    </dgm:pt>
    <dgm:pt modelId="{ACAD71DE-E806-46A1-B6C1-0EF6020403D0}" type="pres">
      <dgm:prSet presAssocID="{71804154-C2C8-406A-A50F-A2E142F13D37}" presName="composite" presStyleCnt="0"/>
      <dgm:spPr/>
    </dgm:pt>
    <dgm:pt modelId="{32C9CFA5-0F7C-4508-953B-55BF953051F5}" type="pres">
      <dgm:prSet presAssocID="{71804154-C2C8-406A-A50F-A2E142F13D3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15B603-E1F3-4760-8205-69937CBC2062}" type="pres">
      <dgm:prSet presAssocID="{71804154-C2C8-406A-A50F-A2E142F13D3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BB32A-8A74-4083-8CB5-BC8336049452}" type="pres">
      <dgm:prSet presAssocID="{5BBBAA5C-FC6B-49FA-8598-1E83CB4FB2E7}" presName="spacing" presStyleCnt="0"/>
      <dgm:spPr/>
    </dgm:pt>
    <dgm:pt modelId="{1330F90B-AB45-4C88-A7D7-E4C8463D685A}" type="pres">
      <dgm:prSet presAssocID="{74F77B53-EDCE-4A08-8179-EF43B058C394}" presName="composite" presStyleCnt="0"/>
      <dgm:spPr/>
    </dgm:pt>
    <dgm:pt modelId="{12723DCF-A3C8-4593-BDDA-A60E51E2E4F8}" type="pres">
      <dgm:prSet presAssocID="{74F77B53-EDCE-4A08-8179-EF43B058C39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EC2F07-090E-4712-A63F-AB53A2DC5809}" type="pres">
      <dgm:prSet presAssocID="{74F77B53-EDCE-4A08-8179-EF43B058C39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5AD79-7968-4A44-B8BF-DAB6163F120C}" type="pres">
      <dgm:prSet presAssocID="{F1545831-E636-405C-9436-C35B130565F5}" presName="spacing" presStyleCnt="0"/>
      <dgm:spPr/>
    </dgm:pt>
    <dgm:pt modelId="{6B05E75D-6804-41EF-B60A-83AF4E7BBBF6}" type="pres">
      <dgm:prSet presAssocID="{BEF397E3-A3A9-4D1F-BBF2-14453C68B1DB}" presName="composite" presStyleCnt="0"/>
      <dgm:spPr/>
    </dgm:pt>
    <dgm:pt modelId="{CA59322D-E0F5-4DE7-9337-25535373518E}" type="pres">
      <dgm:prSet presAssocID="{BEF397E3-A3A9-4D1F-BBF2-14453C68B1D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C6AF264-1EA2-42B2-B0E2-5A19AEBCDDE9}" type="pres">
      <dgm:prSet presAssocID="{BEF397E3-A3A9-4D1F-BBF2-14453C68B1D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46A89-7DD2-4EE5-8D8E-DC2E9330A794}" srcId="{A97D7A8B-F78A-4BF6-A9A4-95EB4FA93CF6}" destId="{BEF397E3-A3A9-4D1F-BBF2-14453C68B1DB}" srcOrd="2" destOrd="0" parTransId="{40CCCE92-60B1-4917-B33D-8D18247733AD}" sibTransId="{3F8B4AE2-928D-4559-BE26-F3DE5D2DFC72}"/>
    <dgm:cxn modelId="{3CC73897-8740-434D-B426-83EA129CA43C}" type="presOf" srcId="{A97D7A8B-F78A-4BF6-A9A4-95EB4FA93CF6}" destId="{CBD74CD3-E8A2-46F3-9DF3-253CFB7AFE06}" srcOrd="0" destOrd="0" presId="urn:microsoft.com/office/officeart/2005/8/layout/vList3#2"/>
    <dgm:cxn modelId="{A41784A5-B734-4148-8197-62CA8BAE1049}" type="presOf" srcId="{71804154-C2C8-406A-A50F-A2E142F13D37}" destId="{C015B603-E1F3-4760-8205-69937CBC2062}" srcOrd="0" destOrd="0" presId="urn:microsoft.com/office/officeart/2005/8/layout/vList3#2"/>
    <dgm:cxn modelId="{A5BB07B1-84E8-47FF-9E31-C8C0D494B266}" type="presOf" srcId="{BEF397E3-A3A9-4D1F-BBF2-14453C68B1DB}" destId="{DC6AF264-1EA2-42B2-B0E2-5A19AEBCDDE9}" srcOrd="0" destOrd="0" presId="urn:microsoft.com/office/officeart/2005/8/layout/vList3#2"/>
    <dgm:cxn modelId="{22B91571-9ABB-4862-9C7E-973EE9DC8590}" srcId="{A97D7A8B-F78A-4BF6-A9A4-95EB4FA93CF6}" destId="{74F77B53-EDCE-4A08-8179-EF43B058C394}" srcOrd="1" destOrd="0" parTransId="{5A1DC6C9-8B8D-45C7-B020-D45B840D8E34}" sibTransId="{F1545831-E636-405C-9436-C35B130565F5}"/>
    <dgm:cxn modelId="{2F1E35BB-088B-4960-8BBB-497AEC4E92F4}" type="presOf" srcId="{74F77B53-EDCE-4A08-8179-EF43B058C394}" destId="{1FEC2F07-090E-4712-A63F-AB53A2DC5809}" srcOrd="0" destOrd="0" presId="urn:microsoft.com/office/officeart/2005/8/layout/vList3#2"/>
    <dgm:cxn modelId="{D1A127C9-6F98-42FB-8883-A8F9670D6856}" srcId="{A97D7A8B-F78A-4BF6-A9A4-95EB4FA93CF6}" destId="{71804154-C2C8-406A-A50F-A2E142F13D37}" srcOrd="0" destOrd="0" parTransId="{83114805-7B5F-4FA4-81B2-5026C4F35164}" sibTransId="{5BBBAA5C-FC6B-49FA-8598-1E83CB4FB2E7}"/>
    <dgm:cxn modelId="{90DD1562-4158-4E7C-9E0A-5C560A9D7E9F}" type="presParOf" srcId="{CBD74CD3-E8A2-46F3-9DF3-253CFB7AFE06}" destId="{ACAD71DE-E806-46A1-B6C1-0EF6020403D0}" srcOrd="0" destOrd="0" presId="urn:microsoft.com/office/officeart/2005/8/layout/vList3#2"/>
    <dgm:cxn modelId="{84FF74E6-F048-48D5-B863-623FFFDDCA6A}" type="presParOf" srcId="{ACAD71DE-E806-46A1-B6C1-0EF6020403D0}" destId="{32C9CFA5-0F7C-4508-953B-55BF953051F5}" srcOrd="0" destOrd="0" presId="urn:microsoft.com/office/officeart/2005/8/layout/vList3#2"/>
    <dgm:cxn modelId="{ECE7769D-B1D4-4A2E-9A61-0F56F3292D13}" type="presParOf" srcId="{ACAD71DE-E806-46A1-B6C1-0EF6020403D0}" destId="{C015B603-E1F3-4760-8205-69937CBC2062}" srcOrd="1" destOrd="0" presId="urn:microsoft.com/office/officeart/2005/8/layout/vList3#2"/>
    <dgm:cxn modelId="{B1D2BB12-10BB-411F-A23A-2AD1682DECFD}" type="presParOf" srcId="{CBD74CD3-E8A2-46F3-9DF3-253CFB7AFE06}" destId="{FF5BB32A-8A74-4083-8CB5-BC8336049452}" srcOrd="1" destOrd="0" presId="urn:microsoft.com/office/officeart/2005/8/layout/vList3#2"/>
    <dgm:cxn modelId="{98B5E5A7-8775-4044-A588-E4A9DDBABE29}" type="presParOf" srcId="{CBD74CD3-E8A2-46F3-9DF3-253CFB7AFE06}" destId="{1330F90B-AB45-4C88-A7D7-E4C8463D685A}" srcOrd="2" destOrd="0" presId="urn:microsoft.com/office/officeart/2005/8/layout/vList3#2"/>
    <dgm:cxn modelId="{B6686558-BAA1-47D0-812F-4BD7A1DCFDA8}" type="presParOf" srcId="{1330F90B-AB45-4C88-A7D7-E4C8463D685A}" destId="{12723DCF-A3C8-4593-BDDA-A60E51E2E4F8}" srcOrd="0" destOrd="0" presId="urn:microsoft.com/office/officeart/2005/8/layout/vList3#2"/>
    <dgm:cxn modelId="{521BD1D4-C990-4734-BD93-F233CEE01B6D}" type="presParOf" srcId="{1330F90B-AB45-4C88-A7D7-E4C8463D685A}" destId="{1FEC2F07-090E-4712-A63F-AB53A2DC5809}" srcOrd="1" destOrd="0" presId="urn:microsoft.com/office/officeart/2005/8/layout/vList3#2"/>
    <dgm:cxn modelId="{88A8B769-6BE2-4BD9-8636-942CA5EE7174}" type="presParOf" srcId="{CBD74CD3-E8A2-46F3-9DF3-253CFB7AFE06}" destId="{F265AD79-7968-4A44-B8BF-DAB6163F120C}" srcOrd="3" destOrd="0" presId="urn:microsoft.com/office/officeart/2005/8/layout/vList3#2"/>
    <dgm:cxn modelId="{FF6653FD-805B-49C0-B4DD-A35E27DE0F7F}" type="presParOf" srcId="{CBD74CD3-E8A2-46F3-9DF3-253CFB7AFE06}" destId="{6B05E75D-6804-41EF-B60A-83AF4E7BBBF6}" srcOrd="4" destOrd="0" presId="urn:microsoft.com/office/officeart/2005/8/layout/vList3#2"/>
    <dgm:cxn modelId="{60E1897B-7CFD-427F-BD37-52710D39ABA2}" type="presParOf" srcId="{6B05E75D-6804-41EF-B60A-83AF4E7BBBF6}" destId="{CA59322D-E0F5-4DE7-9337-25535373518E}" srcOrd="0" destOrd="0" presId="urn:microsoft.com/office/officeart/2005/8/layout/vList3#2"/>
    <dgm:cxn modelId="{F3BDCBE3-9F59-4355-BCFF-CC7EA8E689EB}" type="presParOf" srcId="{6B05E75D-6804-41EF-B60A-83AF4E7BBBF6}" destId="{DC6AF264-1EA2-42B2-B0E2-5A19AEBCDDE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5A3F7-E4E9-4EAB-93F4-A901C008DABA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</dgm:pt>
    <dgm:pt modelId="{DE882674-7904-4CEF-B801-FF1DF659F10E}">
      <dgm:prSet phldrT="[Text]"/>
      <dgm:spPr/>
      <dgm:t>
        <a:bodyPr/>
        <a:lstStyle/>
        <a:p>
          <a:r>
            <a:rPr lang="en-US" dirty="0" smtClean="0"/>
            <a:t>Expansion, Diversification  &amp; Expanding Identity</a:t>
          </a:r>
          <a:endParaRPr lang="en-US" dirty="0"/>
        </a:p>
      </dgm:t>
    </dgm:pt>
    <dgm:pt modelId="{11B5BA3B-E08A-44C4-BF47-0BF5E4CCE4D0}" type="parTrans" cxnId="{A497F315-E944-4EEB-8425-5F730525F610}">
      <dgm:prSet/>
      <dgm:spPr/>
    </dgm:pt>
    <dgm:pt modelId="{B3A6176A-CF95-4FC8-9372-6486F6EDAF29}" type="sibTrans" cxnId="{A497F315-E944-4EEB-8425-5F730525F610}">
      <dgm:prSet/>
      <dgm:spPr/>
    </dgm:pt>
    <dgm:pt modelId="{54A89B04-9B68-4B63-A4D8-D42B6CCCD0BA}">
      <dgm:prSet phldrT="[Text]"/>
      <dgm:spPr/>
      <dgm:t>
        <a:bodyPr/>
        <a:lstStyle/>
        <a:p>
          <a:r>
            <a:rPr lang="en-US" dirty="0" smtClean="0"/>
            <a:t>New Recovery   Institutions &amp; Culture of Recovery</a:t>
          </a:r>
          <a:endParaRPr lang="en-US" dirty="0"/>
        </a:p>
      </dgm:t>
    </dgm:pt>
    <dgm:pt modelId="{8E146000-F526-400B-8C1D-F32B718F3398}" type="parTrans" cxnId="{AD7AE5C4-C268-4707-9952-2AC87E5B4879}">
      <dgm:prSet/>
      <dgm:spPr/>
    </dgm:pt>
    <dgm:pt modelId="{E96FA51C-DA39-444D-B717-765B37AD9BCE}" type="sibTrans" cxnId="{AD7AE5C4-C268-4707-9952-2AC87E5B4879}">
      <dgm:prSet/>
      <dgm:spPr/>
    </dgm:pt>
    <dgm:pt modelId="{D58ECA5E-D944-4CCA-A78C-1CD9BB231449}">
      <dgm:prSet phldrT="[Text]"/>
      <dgm:spPr/>
      <dgm:t>
        <a:bodyPr/>
        <a:lstStyle/>
        <a:p>
          <a:r>
            <a:rPr lang="en-US" dirty="0" smtClean="0"/>
            <a:t>Recovery as new paradigm; RM  &amp; ROSC; Mainstreaming of </a:t>
          </a:r>
          <a:r>
            <a:rPr lang="en-US" dirty="0" err="1" smtClean="0"/>
            <a:t>Tx</a:t>
          </a:r>
          <a:r>
            <a:rPr lang="en-US" dirty="0" smtClean="0"/>
            <a:t> &amp; Recovery Support </a:t>
          </a:r>
          <a:endParaRPr lang="en-US" dirty="0"/>
        </a:p>
      </dgm:t>
    </dgm:pt>
    <dgm:pt modelId="{BC702F4E-4173-4EB9-91B8-63BB4FE20873}" type="parTrans" cxnId="{0951FAE0-8F9B-42DC-86D8-15730AE2C1C3}">
      <dgm:prSet/>
      <dgm:spPr/>
    </dgm:pt>
    <dgm:pt modelId="{BDE9077B-C9B3-4836-A391-81844217E3E0}" type="sibTrans" cxnId="{0951FAE0-8F9B-42DC-86D8-15730AE2C1C3}">
      <dgm:prSet/>
      <dgm:spPr/>
    </dgm:pt>
    <dgm:pt modelId="{7074EC8F-8ED8-476F-BB0E-F9381181DDC7}" type="pres">
      <dgm:prSet presAssocID="{CE95A3F7-E4E9-4EAB-93F4-A901C008DABA}" presName="Name0" presStyleCnt="0">
        <dgm:presLayoutVars>
          <dgm:dir/>
          <dgm:resizeHandles val="exact"/>
        </dgm:presLayoutVars>
      </dgm:prSet>
      <dgm:spPr/>
    </dgm:pt>
    <dgm:pt modelId="{7E969DB3-884A-47D4-B551-7E24D229D6E5}" type="pres">
      <dgm:prSet presAssocID="{CE95A3F7-E4E9-4EAB-93F4-A901C008DABA}" presName="fgShape" presStyleLbl="fgShp" presStyleIdx="0" presStyleCnt="1"/>
      <dgm:spPr/>
    </dgm:pt>
    <dgm:pt modelId="{02D2B1DB-0D61-44DC-84FE-832637689101}" type="pres">
      <dgm:prSet presAssocID="{CE95A3F7-E4E9-4EAB-93F4-A901C008DABA}" presName="linComp" presStyleCnt="0"/>
      <dgm:spPr/>
    </dgm:pt>
    <dgm:pt modelId="{4EBB3D0D-43C7-49E3-9542-BAF5EF91F7AC}" type="pres">
      <dgm:prSet presAssocID="{DE882674-7904-4CEF-B801-FF1DF659F10E}" presName="compNode" presStyleCnt="0"/>
      <dgm:spPr/>
    </dgm:pt>
    <dgm:pt modelId="{A3265EAA-FBC1-40CB-BF68-9BF8ED096C80}" type="pres">
      <dgm:prSet presAssocID="{DE882674-7904-4CEF-B801-FF1DF659F10E}" presName="bkgdShape" presStyleLbl="node1" presStyleIdx="0" presStyleCnt="3"/>
      <dgm:spPr/>
      <dgm:t>
        <a:bodyPr/>
        <a:lstStyle/>
        <a:p>
          <a:endParaRPr lang="en-US"/>
        </a:p>
      </dgm:t>
    </dgm:pt>
    <dgm:pt modelId="{9743FA9E-715C-4BC6-94F2-06E21B77E99D}" type="pres">
      <dgm:prSet presAssocID="{DE882674-7904-4CEF-B801-FF1DF659F10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4C43F-EA60-4CFE-920C-862ACDC75143}" type="pres">
      <dgm:prSet presAssocID="{DE882674-7904-4CEF-B801-FF1DF659F10E}" presName="invisiNode" presStyleLbl="node1" presStyleIdx="0" presStyleCnt="3"/>
      <dgm:spPr/>
    </dgm:pt>
    <dgm:pt modelId="{9B466B07-C559-44E6-A1B8-9387848EBDF1}" type="pres">
      <dgm:prSet presAssocID="{DE882674-7904-4CEF-B801-FF1DF659F10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E1C55D-E016-4D07-B828-F425EED1A9B2}" type="pres">
      <dgm:prSet presAssocID="{B3A6176A-CF95-4FC8-9372-6486F6EDAF29}" presName="sibTrans" presStyleLbl="sibTrans2D1" presStyleIdx="0" presStyleCnt="0"/>
      <dgm:spPr/>
    </dgm:pt>
    <dgm:pt modelId="{90C741D8-295E-4633-929F-89F07DE977B5}" type="pres">
      <dgm:prSet presAssocID="{54A89B04-9B68-4B63-A4D8-D42B6CCCD0BA}" presName="compNode" presStyleCnt="0"/>
      <dgm:spPr/>
    </dgm:pt>
    <dgm:pt modelId="{3C1B975F-2976-4516-ADEE-2E89078B8362}" type="pres">
      <dgm:prSet presAssocID="{54A89B04-9B68-4B63-A4D8-D42B6CCCD0BA}" presName="bkgdShape" presStyleLbl="node1" presStyleIdx="1" presStyleCnt="3"/>
      <dgm:spPr/>
      <dgm:t>
        <a:bodyPr/>
        <a:lstStyle/>
        <a:p>
          <a:endParaRPr lang="en-US"/>
        </a:p>
      </dgm:t>
    </dgm:pt>
    <dgm:pt modelId="{2C74F2CB-079B-46B9-B87E-E503F2C9F9B1}" type="pres">
      <dgm:prSet presAssocID="{54A89B04-9B68-4B63-A4D8-D42B6CCCD0B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D64B3-3F20-4427-93C0-EAED23F9138E}" type="pres">
      <dgm:prSet presAssocID="{54A89B04-9B68-4B63-A4D8-D42B6CCCD0BA}" presName="invisiNode" presStyleLbl="node1" presStyleIdx="1" presStyleCnt="3"/>
      <dgm:spPr/>
    </dgm:pt>
    <dgm:pt modelId="{7C2306DF-02F7-4DED-BCB2-364989A66F6F}" type="pres">
      <dgm:prSet presAssocID="{54A89B04-9B68-4B63-A4D8-D42B6CCCD0B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EB44F8-B83B-4CFA-ACE2-64D6B1E3EB29}" type="pres">
      <dgm:prSet presAssocID="{E96FA51C-DA39-444D-B717-765B37AD9BCE}" presName="sibTrans" presStyleLbl="sibTrans2D1" presStyleIdx="0" presStyleCnt="0"/>
      <dgm:spPr/>
    </dgm:pt>
    <dgm:pt modelId="{8E57AB9A-E65C-4D85-97A2-BFE1B29D872B}" type="pres">
      <dgm:prSet presAssocID="{D58ECA5E-D944-4CCA-A78C-1CD9BB231449}" presName="compNode" presStyleCnt="0"/>
      <dgm:spPr/>
    </dgm:pt>
    <dgm:pt modelId="{147E15F0-3C01-4F33-B160-F9E6398E0EF5}" type="pres">
      <dgm:prSet presAssocID="{D58ECA5E-D944-4CCA-A78C-1CD9BB231449}" presName="bkgdShape" presStyleLbl="node1" presStyleIdx="2" presStyleCnt="3"/>
      <dgm:spPr/>
      <dgm:t>
        <a:bodyPr/>
        <a:lstStyle/>
        <a:p>
          <a:endParaRPr lang="en-US"/>
        </a:p>
      </dgm:t>
    </dgm:pt>
    <dgm:pt modelId="{C41B41C7-5F23-4E97-B958-3AD839A2AF1D}" type="pres">
      <dgm:prSet presAssocID="{D58ECA5E-D944-4CCA-A78C-1CD9BB23144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E0286-C9DC-447B-980A-D7847F72D21C}" type="pres">
      <dgm:prSet presAssocID="{D58ECA5E-D944-4CCA-A78C-1CD9BB231449}" presName="invisiNode" presStyleLbl="node1" presStyleIdx="2" presStyleCnt="3"/>
      <dgm:spPr/>
    </dgm:pt>
    <dgm:pt modelId="{8C8E71E3-3CAC-4E22-B732-C99E6F71D9A5}" type="pres">
      <dgm:prSet presAssocID="{D58ECA5E-D944-4CCA-A78C-1CD9BB23144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D7AE5C4-C268-4707-9952-2AC87E5B4879}" srcId="{CE95A3F7-E4E9-4EAB-93F4-A901C008DABA}" destId="{54A89B04-9B68-4B63-A4D8-D42B6CCCD0BA}" srcOrd="1" destOrd="0" parTransId="{8E146000-F526-400B-8C1D-F32B718F3398}" sibTransId="{E96FA51C-DA39-444D-B717-765B37AD9BCE}"/>
    <dgm:cxn modelId="{6B27D81D-DF7E-4C32-8150-3C69C1A76A48}" type="presOf" srcId="{54A89B04-9B68-4B63-A4D8-D42B6CCCD0BA}" destId="{3C1B975F-2976-4516-ADEE-2E89078B8362}" srcOrd="0" destOrd="0" presId="urn:microsoft.com/office/officeart/2005/8/layout/hList7#3"/>
    <dgm:cxn modelId="{15C3AC31-A083-4BA3-B7B4-5D9A1655B34E}" type="presOf" srcId="{CE95A3F7-E4E9-4EAB-93F4-A901C008DABA}" destId="{7074EC8F-8ED8-476F-BB0E-F9381181DDC7}" srcOrd="0" destOrd="0" presId="urn:microsoft.com/office/officeart/2005/8/layout/hList7#3"/>
    <dgm:cxn modelId="{BF732C61-AAB7-4643-8B0E-FC7B2A3E3676}" type="presOf" srcId="{E96FA51C-DA39-444D-B717-765B37AD9BCE}" destId="{0BEB44F8-B83B-4CFA-ACE2-64D6B1E3EB29}" srcOrd="0" destOrd="0" presId="urn:microsoft.com/office/officeart/2005/8/layout/hList7#3"/>
    <dgm:cxn modelId="{0951FAE0-8F9B-42DC-86D8-15730AE2C1C3}" srcId="{CE95A3F7-E4E9-4EAB-93F4-A901C008DABA}" destId="{D58ECA5E-D944-4CCA-A78C-1CD9BB231449}" srcOrd="2" destOrd="0" parTransId="{BC702F4E-4173-4EB9-91B8-63BB4FE20873}" sibTransId="{BDE9077B-C9B3-4836-A391-81844217E3E0}"/>
    <dgm:cxn modelId="{06857BAF-0079-403A-B5BD-03493BF4EE43}" type="presOf" srcId="{B3A6176A-CF95-4FC8-9372-6486F6EDAF29}" destId="{8FE1C55D-E016-4D07-B828-F425EED1A9B2}" srcOrd="0" destOrd="0" presId="urn:microsoft.com/office/officeart/2005/8/layout/hList7#3"/>
    <dgm:cxn modelId="{3A84818A-9465-49BC-82B5-374E4F318469}" type="presOf" srcId="{DE882674-7904-4CEF-B801-FF1DF659F10E}" destId="{9743FA9E-715C-4BC6-94F2-06E21B77E99D}" srcOrd="1" destOrd="0" presId="urn:microsoft.com/office/officeart/2005/8/layout/hList7#3"/>
    <dgm:cxn modelId="{A497F315-E944-4EEB-8425-5F730525F610}" srcId="{CE95A3F7-E4E9-4EAB-93F4-A901C008DABA}" destId="{DE882674-7904-4CEF-B801-FF1DF659F10E}" srcOrd="0" destOrd="0" parTransId="{11B5BA3B-E08A-44C4-BF47-0BF5E4CCE4D0}" sibTransId="{B3A6176A-CF95-4FC8-9372-6486F6EDAF29}"/>
    <dgm:cxn modelId="{5A9E6A22-AE3A-4737-879A-955FFF70273C}" type="presOf" srcId="{DE882674-7904-4CEF-B801-FF1DF659F10E}" destId="{A3265EAA-FBC1-40CB-BF68-9BF8ED096C80}" srcOrd="0" destOrd="0" presId="urn:microsoft.com/office/officeart/2005/8/layout/hList7#3"/>
    <dgm:cxn modelId="{2A46C50D-AD89-4138-BC5A-9BBD6B9DD61C}" type="presOf" srcId="{D58ECA5E-D944-4CCA-A78C-1CD9BB231449}" destId="{C41B41C7-5F23-4E97-B958-3AD839A2AF1D}" srcOrd="1" destOrd="0" presId="urn:microsoft.com/office/officeart/2005/8/layout/hList7#3"/>
    <dgm:cxn modelId="{1E1D9040-A277-4A60-8A80-8B2D6BB9E272}" type="presOf" srcId="{D58ECA5E-D944-4CCA-A78C-1CD9BB231449}" destId="{147E15F0-3C01-4F33-B160-F9E6398E0EF5}" srcOrd="0" destOrd="0" presId="urn:microsoft.com/office/officeart/2005/8/layout/hList7#3"/>
    <dgm:cxn modelId="{70671F1A-DB45-4A17-BFF3-ED0830121D1C}" type="presOf" srcId="{54A89B04-9B68-4B63-A4D8-D42B6CCCD0BA}" destId="{2C74F2CB-079B-46B9-B87E-E503F2C9F9B1}" srcOrd="1" destOrd="0" presId="urn:microsoft.com/office/officeart/2005/8/layout/hList7#3"/>
    <dgm:cxn modelId="{B4893E91-6D97-4404-A4C6-3E2341BE0022}" type="presParOf" srcId="{7074EC8F-8ED8-476F-BB0E-F9381181DDC7}" destId="{7E969DB3-884A-47D4-B551-7E24D229D6E5}" srcOrd="0" destOrd="0" presId="urn:microsoft.com/office/officeart/2005/8/layout/hList7#3"/>
    <dgm:cxn modelId="{23134121-01E8-47C7-BE62-4E4C3082075F}" type="presParOf" srcId="{7074EC8F-8ED8-476F-BB0E-F9381181DDC7}" destId="{02D2B1DB-0D61-44DC-84FE-832637689101}" srcOrd="1" destOrd="0" presId="urn:microsoft.com/office/officeart/2005/8/layout/hList7#3"/>
    <dgm:cxn modelId="{940CDF43-03E8-42FE-A380-5E9A50B980DB}" type="presParOf" srcId="{02D2B1DB-0D61-44DC-84FE-832637689101}" destId="{4EBB3D0D-43C7-49E3-9542-BAF5EF91F7AC}" srcOrd="0" destOrd="0" presId="urn:microsoft.com/office/officeart/2005/8/layout/hList7#3"/>
    <dgm:cxn modelId="{7B4D0A11-E62D-4C02-91A4-0ABAE9D0A46D}" type="presParOf" srcId="{4EBB3D0D-43C7-49E3-9542-BAF5EF91F7AC}" destId="{A3265EAA-FBC1-40CB-BF68-9BF8ED096C80}" srcOrd="0" destOrd="0" presId="urn:microsoft.com/office/officeart/2005/8/layout/hList7#3"/>
    <dgm:cxn modelId="{7A751FDB-2384-4743-9FD2-4DFD48B1784F}" type="presParOf" srcId="{4EBB3D0D-43C7-49E3-9542-BAF5EF91F7AC}" destId="{9743FA9E-715C-4BC6-94F2-06E21B77E99D}" srcOrd="1" destOrd="0" presId="urn:microsoft.com/office/officeart/2005/8/layout/hList7#3"/>
    <dgm:cxn modelId="{275FA702-812C-4C21-8CF4-5D6E0DB4F3CC}" type="presParOf" srcId="{4EBB3D0D-43C7-49E3-9542-BAF5EF91F7AC}" destId="{BDD4C43F-EA60-4CFE-920C-862ACDC75143}" srcOrd="2" destOrd="0" presId="urn:microsoft.com/office/officeart/2005/8/layout/hList7#3"/>
    <dgm:cxn modelId="{002761DE-C47F-4EDF-A449-DD6B0E4B11CB}" type="presParOf" srcId="{4EBB3D0D-43C7-49E3-9542-BAF5EF91F7AC}" destId="{9B466B07-C559-44E6-A1B8-9387848EBDF1}" srcOrd="3" destOrd="0" presId="urn:microsoft.com/office/officeart/2005/8/layout/hList7#3"/>
    <dgm:cxn modelId="{2EF1806D-44C4-4203-A22C-12EADED39F69}" type="presParOf" srcId="{02D2B1DB-0D61-44DC-84FE-832637689101}" destId="{8FE1C55D-E016-4D07-B828-F425EED1A9B2}" srcOrd="1" destOrd="0" presId="urn:microsoft.com/office/officeart/2005/8/layout/hList7#3"/>
    <dgm:cxn modelId="{160B6326-B655-4A1B-AE04-5BBB5C9A9561}" type="presParOf" srcId="{02D2B1DB-0D61-44DC-84FE-832637689101}" destId="{90C741D8-295E-4633-929F-89F07DE977B5}" srcOrd="2" destOrd="0" presId="urn:microsoft.com/office/officeart/2005/8/layout/hList7#3"/>
    <dgm:cxn modelId="{B5E8E44F-8C10-46E1-BD9D-5EF4758EA871}" type="presParOf" srcId="{90C741D8-295E-4633-929F-89F07DE977B5}" destId="{3C1B975F-2976-4516-ADEE-2E89078B8362}" srcOrd="0" destOrd="0" presId="urn:microsoft.com/office/officeart/2005/8/layout/hList7#3"/>
    <dgm:cxn modelId="{35EB1B65-51F3-42EF-A5A8-E2CEB2A410E4}" type="presParOf" srcId="{90C741D8-295E-4633-929F-89F07DE977B5}" destId="{2C74F2CB-079B-46B9-B87E-E503F2C9F9B1}" srcOrd="1" destOrd="0" presId="urn:microsoft.com/office/officeart/2005/8/layout/hList7#3"/>
    <dgm:cxn modelId="{8C842673-4395-4AF7-93EC-D24A3F5901B2}" type="presParOf" srcId="{90C741D8-295E-4633-929F-89F07DE977B5}" destId="{3DFD64B3-3F20-4427-93C0-EAED23F9138E}" srcOrd="2" destOrd="0" presId="urn:microsoft.com/office/officeart/2005/8/layout/hList7#3"/>
    <dgm:cxn modelId="{08F29C59-31F2-44FD-9134-5EFB78F6D3F5}" type="presParOf" srcId="{90C741D8-295E-4633-929F-89F07DE977B5}" destId="{7C2306DF-02F7-4DED-BCB2-364989A66F6F}" srcOrd="3" destOrd="0" presId="urn:microsoft.com/office/officeart/2005/8/layout/hList7#3"/>
    <dgm:cxn modelId="{D7C3208E-9216-405F-A680-DE3922341F04}" type="presParOf" srcId="{02D2B1DB-0D61-44DC-84FE-832637689101}" destId="{0BEB44F8-B83B-4CFA-ACE2-64D6B1E3EB29}" srcOrd="3" destOrd="0" presId="urn:microsoft.com/office/officeart/2005/8/layout/hList7#3"/>
    <dgm:cxn modelId="{C5579A54-70D1-4A51-93EF-4537B10B6572}" type="presParOf" srcId="{02D2B1DB-0D61-44DC-84FE-832637689101}" destId="{8E57AB9A-E65C-4D85-97A2-BFE1B29D872B}" srcOrd="4" destOrd="0" presId="urn:microsoft.com/office/officeart/2005/8/layout/hList7#3"/>
    <dgm:cxn modelId="{4309DC21-2EEA-49F4-A1D2-273C1418C86E}" type="presParOf" srcId="{8E57AB9A-E65C-4D85-97A2-BFE1B29D872B}" destId="{147E15F0-3C01-4F33-B160-F9E6398E0EF5}" srcOrd="0" destOrd="0" presId="urn:microsoft.com/office/officeart/2005/8/layout/hList7#3"/>
    <dgm:cxn modelId="{65BCBD5F-80FA-4EB9-9BEF-BAD2FC9EB3CC}" type="presParOf" srcId="{8E57AB9A-E65C-4D85-97A2-BFE1B29D872B}" destId="{C41B41C7-5F23-4E97-B958-3AD839A2AF1D}" srcOrd="1" destOrd="0" presId="urn:microsoft.com/office/officeart/2005/8/layout/hList7#3"/>
    <dgm:cxn modelId="{3395784F-DC4A-47B8-A1B3-AAF65B8C2EAF}" type="presParOf" srcId="{8E57AB9A-E65C-4D85-97A2-BFE1B29D872B}" destId="{B33E0286-C9DC-447B-980A-D7847F72D21C}" srcOrd="2" destOrd="0" presId="urn:microsoft.com/office/officeart/2005/8/layout/hList7#3"/>
    <dgm:cxn modelId="{E9837B45-668D-4EA3-B422-EDC9E44CFC5A}" type="presParOf" srcId="{8E57AB9A-E65C-4D85-97A2-BFE1B29D872B}" destId="{8C8E71E3-3CAC-4E22-B732-C99E6F71D9A5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6559C3-A2F3-4426-9678-CCF82E7B154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F55E2-8BC3-4944-90F3-846B6FD39D34}">
      <dgm:prSet phldrT="[Text]"/>
      <dgm:spPr/>
      <dgm:t>
        <a:bodyPr/>
        <a:lstStyle/>
        <a:p>
          <a:r>
            <a:rPr lang="en-US" dirty="0" smtClean="0"/>
            <a:t>RCOs</a:t>
          </a:r>
          <a:endParaRPr lang="en-US" dirty="0"/>
        </a:p>
      </dgm:t>
    </dgm:pt>
    <dgm:pt modelId="{E94E225D-DBB2-4362-B6F7-20A2D87AEB4C}" type="parTrans" cxnId="{1B1F8151-4DDF-4EE0-8AB6-3EB08DA750A0}">
      <dgm:prSet/>
      <dgm:spPr/>
      <dgm:t>
        <a:bodyPr/>
        <a:lstStyle/>
        <a:p>
          <a:endParaRPr lang="en-US"/>
        </a:p>
      </dgm:t>
    </dgm:pt>
    <dgm:pt modelId="{2EF6CD7E-EA42-42BE-9D63-9854703D3578}" type="sibTrans" cxnId="{1B1F8151-4DDF-4EE0-8AB6-3EB08DA750A0}">
      <dgm:prSet/>
      <dgm:spPr/>
      <dgm:t>
        <a:bodyPr/>
        <a:lstStyle/>
        <a:p>
          <a:endParaRPr lang="en-US"/>
        </a:p>
      </dgm:t>
    </dgm:pt>
    <dgm:pt modelId="{C4A90DE2-DAAA-4E57-BF92-2624916B27C5}">
      <dgm:prSet phldrT="[Text]"/>
      <dgm:spPr/>
      <dgm:t>
        <a:bodyPr/>
        <a:lstStyle/>
        <a:p>
          <a:r>
            <a:rPr lang="en-US" dirty="0" smtClean="0"/>
            <a:t>Recovery Homes</a:t>
          </a:r>
          <a:endParaRPr lang="en-US" dirty="0"/>
        </a:p>
      </dgm:t>
    </dgm:pt>
    <dgm:pt modelId="{96B97E0E-327F-41A6-8A7B-EFE75632A19A}" type="parTrans" cxnId="{54D45FE2-0C96-499D-BC31-60710D213E44}">
      <dgm:prSet/>
      <dgm:spPr/>
      <dgm:t>
        <a:bodyPr/>
        <a:lstStyle/>
        <a:p>
          <a:endParaRPr lang="en-US"/>
        </a:p>
      </dgm:t>
    </dgm:pt>
    <dgm:pt modelId="{57D6387A-1E4E-4572-B2DD-69A9A217FB58}" type="sibTrans" cxnId="{54D45FE2-0C96-499D-BC31-60710D213E44}">
      <dgm:prSet/>
      <dgm:spPr/>
      <dgm:t>
        <a:bodyPr/>
        <a:lstStyle/>
        <a:p>
          <a:endParaRPr lang="en-US"/>
        </a:p>
      </dgm:t>
    </dgm:pt>
    <dgm:pt modelId="{DE321426-8E7B-4F50-BFC0-4F80883D547B}">
      <dgm:prSet phldrT="[Text]"/>
      <dgm:spPr/>
      <dgm:t>
        <a:bodyPr/>
        <a:lstStyle/>
        <a:p>
          <a:r>
            <a:rPr lang="en-US" dirty="0" smtClean="0"/>
            <a:t>Recovery Schools</a:t>
          </a:r>
          <a:endParaRPr lang="en-US" dirty="0"/>
        </a:p>
      </dgm:t>
    </dgm:pt>
    <dgm:pt modelId="{2FBECE28-4047-496F-9A7B-BF9BFE3FD3EA}" type="parTrans" cxnId="{402D4667-A95C-4987-A0B1-D6077A7B9FA7}">
      <dgm:prSet/>
      <dgm:spPr/>
      <dgm:t>
        <a:bodyPr/>
        <a:lstStyle/>
        <a:p>
          <a:endParaRPr lang="en-US"/>
        </a:p>
      </dgm:t>
    </dgm:pt>
    <dgm:pt modelId="{045DEF2D-5EA2-48DD-AE44-74DDCBC150A4}" type="sibTrans" cxnId="{402D4667-A95C-4987-A0B1-D6077A7B9FA7}">
      <dgm:prSet/>
      <dgm:spPr/>
      <dgm:t>
        <a:bodyPr/>
        <a:lstStyle/>
        <a:p>
          <a:endParaRPr lang="en-US"/>
        </a:p>
      </dgm:t>
    </dgm:pt>
    <dgm:pt modelId="{79B91FDB-5986-46F6-B000-86DF6D2D36EF}">
      <dgm:prSet phldrT="[Text]"/>
      <dgm:spPr/>
      <dgm:t>
        <a:bodyPr/>
        <a:lstStyle/>
        <a:p>
          <a:r>
            <a:rPr lang="en-US" dirty="0" smtClean="0"/>
            <a:t>Recovery </a:t>
          </a:r>
        </a:p>
        <a:p>
          <a:r>
            <a:rPr lang="en-US" dirty="0" smtClean="0"/>
            <a:t>Industries</a:t>
          </a:r>
          <a:endParaRPr lang="en-US" dirty="0"/>
        </a:p>
      </dgm:t>
    </dgm:pt>
    <dgm:pt modelId="{05EE56BC-0D22-43AF-A19E-0C1EFAFCFD11}" type="parTrans" cxnId="{A41C638F-8F1A-4629-A4E0-F8116CEE7724}">
      <dgm:prSet/>
      <dgm:spPr/>
      <dgm:t>
        <a:bodyPr/>
        <a:lstStyle/>
        <a:p>
          <a:endParaRPr lang="en-US"/>
        </a:p>
      </dgm:t>
    </dgm:pt>
    <dgm:pt modelId="{76EC7301-1BCB-4B0E-9DBD-74187B6E8F68}" type="sibTrans" cxnId="{A41C638F-8F1A-4629-A4E0-F8116CEE7724}">
      <dgm:prSet/>
      <dgm:spPr/>
      <dgm:t>
        <a:bodyPr/>
        <a:lstStyle/>
        <a:p>
          <a:endParaRPr lang="en-US"/>
        </a:p>
      </dgm:t>
    </dgm:pt>
    <dgm:pt modelId="{F39E0FB4-532E-4510-9A89-2252BEB78ECA}">
      <dgm:prSet phldrT="[Text]"/>
      <dgm:spPr/>
      <dgm:t>
        <a:bodyPr/>
        <a:lstStyle/>
        <a:p>
          <a:r>
            <a:rPr lang="en-US" dirty="0" smtClean="0"/>
            <a:t>Recovery  Ministries </a:t>
          </a:r>
          <a:endParaRPr lang="en-US" dirty="0"/>
        </a:p>
      </dgm:t>
    </dgm:pt>
    <dgm:pt modelId="{FDA8C943-4346-453B-87FD-B1827A73653B}" type="parTrans" cxnId="{644F4B52-1291-43CD-B9DB-328AA345E89B}">
      <dgm:prSet/>
      <dgm:spPr/>
      <dgm:t>
        <a:bodyPr/>
        <a:lstStyle/>
        <a:p>
          <a:endParaRPr lang="en-US"/>
        </a:p>
      </dgm:t>
    </dgm:pt>
    <dgm:pt modelId="{73911709-EFC4-444D-8C8B-D518E184DC35}" type="sibTrans" cxnId="{644F4B52-1291-43CD-B9DB-328AA345E89B}">
      <dgm:prSet/>
      <dgm:spPr/>
      <dgm:t>
        <a:bodyPr/>
        <a:lstStyle/>
        <a:p>
          <a:endParaRPr lang="en-US"/>
        </a:p>
      </dgm:t>
    </dgm:pt>
    <dgm:pt modelId="{2C4F92A6-E673-4543-AF8B-1130BD8CFBEF}">
      <dgm:prSet/>
      <dgm:spPr/>
      <dgm:t>
        <a:bodyPr/>
        <a:lstStyle/>
        <a:p>
          <a:r>
            <a:rPr lang="en-US" dirty="0" smtClean="0"/>
            <a:t>Recovery Community Centers</a:t>
          </a:r>
          <a:endParaRPr lang="en-US" dirty="0"/>
        </a:p>
      </dgm:t>
    </dgm:pt>
    <dgm:pt modelId="{5F0A1371-7949-4D59-9BD1-576D3FDDF132}" type="parTrans" cxnId="{76E2005F-B7DD-4F39-9146-011A7EF9BBB1}">
      <dgm:prSet/>
      <dgm:spPr/>
      <dgm:t>
        <a:bodyPr/>
        <a:lstStyle/>
        <a:p>
          <a:endParaRPr lang="en-US"/>
        </a:p>
      </dgm:t>
    </dgm:pt>
    <dgm:pt modelId="{69AE6987-685F-4A1F-BB35-8195EEFDAE9A}" type="sibTrans" cxnId="{76E2005F-B7DD-4F39-9146-011A7EF9BBB1}">
      <dgm:prSet/>
      <dgm:spPr/>
      <dgm:t>
        <a:bodyPr/>
        <a:lstStyle/>
        <a:p>
          <a:endParaRPr lang="en-US"/>
        </a:p>
      </dgm:t>
    </dgm:pt>
    <dgm:pt modelId="{F358A8ED-3750-4527-BCAD-888D67897EAA}">
      <dgm:prSet/>
      <dgm:spPr/>
      <dgm:t>
        <a:bodyPr/>
        <a:lstStyle/>
        <a:p>
          <a:r>
            <a:rPr lang="en-US" dirty="0" smtClean="0"/>
            <a:t>Recovery Cafes</a:t>
          </a:r>
          <a:endParaRPr lang="en-US" dirty="0"/>
        </a:p>
      </dgm:t>
    </dgm:pt>
    <dgm:pt modelId="{502AAF33-E6E4-4E6E-BD18-D3A0CAC29C0D}" type="parTrans" cxnId="{015BFA70-8C4A-4C53-AE18-2351A8C254DA}">
      <dgm:prSet/>
      <dgm:spPr/>
      <dgm:t>
        <a:bodyPr/>
        <a:lstStyle/>
        <a:p>
          <a:endParaRPr lang="en-US"/>
        </a:p>
      </dgm:t>
    </dgm:pt>
    <dgm:pt modelId="{3A52506D-F4F4-4BA0-9D62-54390099C4ED}" type="sibTrans" cxnId="{015BFA70-8C4A-4C53-AE18-2351A8C254DA}">
      <dgm:prSet/>
      <dgm:spPr/>
      <dgm:t>
        <a:bodyPr/>
        <a:lstStyle/>
        <a:p>
          <a:endParaRPr lang="en-US"/>
        </a:p>
      </dgm:t>
    </dgm:pt>
    <dgm:pt modelId="{B6FAF108-B89F-4522-94F0-4F2A7E8E8771}" type="pres">
      <dgm:prSet presAssocID="{F06559C3-A2F3-4426-9678-CCF82E7B15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8491E-3FA3-4A72-98AB-92B362C174C9}" type="pres">
      <dgm:prSet presAssocID="{F0EF55E2-8BC3-4944-90F3-846B6FD39D3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0B63D-213D-4148-81A4-1C5EDBF11BE1}" type="pres">
      <dgm:prSet presAssocID="{2EF6CD7E-EA42-42BE-9D63-9854703D3578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6FB87F1-D9A0-4B93-B3B4-929ED755E2CC}" type="pres">
      <dgm:prSet presAssocID="{2EF6CD7E-EA42-42BE-9D63-9854703D357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36F48D9-146A-40F5-A6B2-2801CE304F7E}" type="pres">
      <dgm:prSet presAssocID="{2C4F92A6-E673-4543-AF8B-1130BD8CFBE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06BE7-F6B4-4684-A309-4144CCDB443A}" type="pres">
      <dgm:prSet presAssocID="{69AE6987-685F-4A1F-BB35-8195EEFDAE9A}" presName="sibTrans" presStyleLbl="sibTrans2D1" presStyleIdx="1" presStyleCnt="7"/>
      <dgm:spPr/>
      <dgm:t>
        <a:bodyPr/>
        <a:lstStyle/>
        <a:p>
          <a:endParaRPr lang="en-US"/>
        </a:p>
      </dgm:t>
    </dgm:pt>
    <dgm:pt modelId="{28DF528C-0BF4-476E-BDDD-91971C5F91CD}" type="pres">
      <dgm:prSet presAssocID="{69AE6987-685F-4A1F-BB35-8195EEFDAE9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8F2638B-55B6-4A8C-AD82-212C4CA17727}" type="pres">
      <dgm:prSet presAssocID="{C4A90DE2-DAAA-4E57-BF92-2624916B27C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E2E48-7B37-4B97-8EE8-705F600B9BD3}" type="pres">
      <dgm:prSet presAssocID="{57D6387A-1E4E-4572-B2DD-69A9A217FB5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5F40195-219B-4427-8D7D-CEE8CBB3478F}" type="pres">
      <dgm:prSet presAssocID="{57D6387A-1E4E-4572-B2DD-69A9A217FB5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4414D16-9164-43CA-BFAA-98F667DAD452}" type="pres">
      <dgm:prSet presAssocID="{DE321426-8E7B-4F50-BFC0-4F80883D54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5EC1A-08E8-49A1-BD25-42790C795FD9}" type="pres">
      <dgm:prSet presAssocID="{045DEF2D-5EA2-48DD-AE44-74DDCBC150A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657D1C67-A2BE-4925-AAAF-69DF05B14F02}" type="pres">
      <dgm:prSet presAssocID="{045DEF2D-5EA2-48DD-AE44-74DDCBC150A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3D48F32-32E2-446F-B120-E229ACEC8481}" type="pres">
      <dgm:prSet presAssocID="{79B91FDB-5986-46F6-B000-86DF6D2D36E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C9C8C-7E25-4D97-8D84-081791E6BF04}" type="pres">
      <dgm:prSet presAssocID="{76EC7301-1BCB-4B0E-9DBD-74187B6E8F6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6CEAB11A-16A9-4C85-A465-78ABD010AC0A}" type="pres">
      <dgm:prSet presAssocID="{76EC7301-1BCB-4B0E-9DBD-74187B6E8F68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85C746E-8047-4C33-86DC-432AA8B1DA4E}" type="pres">
      <dgm:prSet presAssocID="{F39E0FB4-532E-4510-9A89-2252BEB78EC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DAD9F-7335-41AA-BC27-BB5664175906}" type="pres">
      <dgm:prSet presAssocID="{73911709-EFC4-444D-8C8B-D518E184DC3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057AC25-3B3A-412A-A178-AE96609C0E8E}" type="pres">
      <dgm:prSet presAssocID="{73911709-EFC4-444D-8C8B-D518E184DC3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D35AFDF-4739-4BFC-962B-DD00149E5F1F}" type="pres">
      <dgm:prSet presAssocID="{F358A8ED-3750-4527-BCAD-888D67897EA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98BF0-B77E-4F39-AFDC-E4CDE8CDC902}" type="pres">
      <dgm:prSet presAssocID="{3A52506D-F4F4-4BA0-9D62-54390099C4ED}" presName="sibTrans" presStyleLbl="sibTrans2D1" presStyleIdx="6" presStyleCnt="7"/>
      <dgm:spPr/>
      <dgm:t>
        <a:bodyPr/>
        <a:lstStyle/>
        <a:p>
          <a:endParaRPr lang="en-US"/>
        </a:p>
      </dgm:t>
    </dgm:pt>
    <dgm:pt modelId="{9C5CEA59-F3BD-43AA-8133-7460205A02E6}" type="pres">
      <dgm:prSet presAssocID="{3A52506D-F4F4-4BA0-9D62-54390099C4ED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69074B7-40A7-49E0-AA58-F2752571AAEF}" type="presOf" srcId="{3A52506D-F4F4-4BA0-9D62-54390099C4ED}" destId="{F0B98BF0-B77E-4F39-AFDC-E4CDE8CDC902}" srcOrd="0" destOrd="0" presId="urn:microsoft.com/office/officeart/2005/8/layout/cycle2"/>
    <dgm:cxn modelId="{76E2005F-B7DD-4F39-9146-011A7EF9BBB1}" srcId="{F06559C3-A2F3-4426-9678-CCF82E7B1543}" destId="{2C4F92A6-E673-4543-AF8B-1130BD8CFBEF}" srcOrd="1" destOrd="0" parTransId="{5F0A1371-7949-4D59-9BD1-576D3FDDF132}" sibTransId="{69AE6987-685F-4A1F-BB35-8195EEFDAE9A}"/>
    <dgm:cxn modelId="{1D69A7FC-9D3B-4E5D-8193-0913D65EE61A}" type="presOf" srcId="{045DEF2D-5EA2-48DD-AE44-74DDCBC150A4}" destId="{657D1C67-A2BE-4925-AAAF-69DF05B14F02}" srcOrd="1" destOrd="0" presId="urn:microsoft.com/office/officeart/2005/8/layout/cycle2"/>
    <dgm:cxn modelId="{54FA1E18-1D8B-49C8-AA4E-F7D1B8A05670}" type="presOf" srcId="{C4A90DE2-DAAA-4E57-BF92-2624916B27C5}" destId="{28F2638B-55B6-4A8C-AD82-212C4CA17727}" srcOrd="0" destOrd="0" presId="urn:microsoft.com/office/officeart/2005/8/layout/cycle2"/>
    <dgm:cxn modelId="{D15F456E-F17B-4D5A-9508-6B74D0AFD1A9}" type="presOf" srcId="{57D6387A-1E4E-4572-B2DD-69A9A217FB58}" destId="{D53E2E48-7B37-4B97-8EE8-705F600B9BD3}" srcOrd="0" destOrd="0" presId="urn:microsoft.com/office/officeart/2005/8/layout/cycle2"/>
    <dgm:cxn modelId="{1689EBC9-A02E-434E-AD36-8A1AE9D1D558}" type="presOf" srcId="{73911709-EFC4-444D-8C8B-D518E184DC35}" destId="{D057AC25-3B3A-412A-A178-AE96609C0E8E}" srcOrd="1" destOrd="0" presId="urn:microsoft.com/office/officeart/2005/8/layout/cycle2"/>
    <dgm:cxn modelId="{015BFA70-8C4A-4C53-AE18-2351A8C254DA}" srcId="{F06559C3-A2F3-4426-9678-CCF82E7B1543}" destId="{F358A8ED-3750-4527-BCAD-888D67897EAA}" srcOrd="6" destOrd="0" parTransId="{502AAF33-E6E4-4E6E-BD18-D3A0CAC29C0D}" sibTransId="{3A52506D-F4F4-4BA0-9D62-54390099C4ED}"/>
    <dgm:cxn modelId="{CF7D345D-0AE7-4606-8B4F-99C9EE84715A}" type="presOf" srcId="{76EC7301-1BCB-4B0E-9DBD-74187B6E8F68}" destId="{6CEAB11A-16A9-4C85-A465-78ABD010AC0A}" srcOrd="1" destOrd="0" presId="urn:microsoft.com/office/officeart/2005/8/layout/cycle2"/>
    <dgm:cxn modelId="{5F455C33-A4CC-4FF5-94E1-77713248E9F5}" type="presOf" srcId="{F39E0FB4-532E-4510-9A89-2252BEB78ECA}" destId="{185C746E-8047-4C33-86DC-432AA8B1DA4E}" srcOrd="0" destOrd="0" presId="urn:microsoft.com/office/officeart/2005/8/layout/cycle2"/>
    <dgm:cxn modelId="{A9C64050-DCC8-48F8-A49D-D5C858FE3576}" type="presOf" srcId="{69AE6987-685F-4A1F-BB35-8195EEFDAE9A}" destId="{28DF528C-0BF4-476E-BDDD-91971C5F91CD}" srcOrd="1" destOrd="0" presId="urn:microsoft.com/office/officeart/2005/8/layout/cycle2"/>
    <dgm:cxn modelId="{69991A26-D153-4363-B283-593CF9588918}" type="presOf" srcId="{F358A8ED-3750-4527-BCAD-888D67897EAA}" destId="{7D35AFDF-4739-4BFC-962B-DD00149E5F1F}" srcOrd="0" destOrd="0" presId="urn:microsoft.com/office/officeart/2005/8/layout/cycle2"/>
    <dgm:cxn modelId="{6BBBBF40-A485-42CF-BE08-B9BDA0219190}" type="presOf" srcId="{79B91FDB-5986-46F6-B000-86DF6D2D36EF}" destId="{B3D48F32-32E2-446F-B120-E229ACEC8481}" srcOrd="0" destOrd="0" presId="urn:microsoft.com/office/officeart/2005/8/layout/cycle2"/>
    <dgm:cxn modelId="{AD1537DD-E1F8-493A-8A18-A8F8920AFF9B}" type="presOf" srcId="{2EF6CD7E-EA42-42BE-9D63-9854703D3578}" destId="{6BB0B63D-213D-4148-81A4-1C5EDBF11BE1}" srcOrd="0" destOrd="0" presId="urn:microsoft.com/office/officeart/2005/8/layout/cycle2"/>
    <dgm:cxn modelId="{644F4B52-1291-43CD-B9DB-328AA345E89B}" srcId="{F06559C3-A2F3-4426-9678-CCF82E7B1543}" destId="{F39E0FB4-532E-4510-9A89-2252BEB78ECA}" srcOrd="5" destOrd="0" parTransId="{FDA8C943-4346-453B-87FD-B1827A73653B}" sibTransId="{73911709-EFC4-444D-8C8B-D518E184DC35}"/>
    <dgm:cxn modelId="{26E887C7-4018-4D1A-87FA-AAA8E05F94A5}" type="presOf" srcId="{045DEF2D-5EA2-48DD-AE44-74DDCBC150A4}" destId="{E375EC1A-08E8-49A1-BD25-42790C795FD9}" srcOrd="0" destOrd="0" presId="urn:microsoft.com/office/officeart/2005/8/layout/cycle2"/>
    <dgm:cxn modelId="{402D4667-A95C-4987-A0B1-D6077A7B9FA7}" srcId="{F06559C3-A2F3-4426-9678-CCF82E7B1543}" destId="{DE321426-8E7B-4F50-BFC0-4F80883D547B}" srcOrd="3" destOrd="0" parTransId="{2FBECE28-4047-496F-9A7B-BF9BFE3FD3EA}" sibTransId="{045DEF2D-5EA2-48DD-AE44-74DDCBC150A4}"/>
    <dgm:cxn modelId="{E106C3EE-B21D-4B87-8341-732BCE04DD36}" type="presOf" srcId="{DE321426-8E7B-4F50-BFC0-4F80883D547B}" destId="{A4414D16-9164-43CA-BFAA-98F667DAD452}" srcOrd="0" destOrd="0" presId="urn:microsoft.com/office/officeart/2005/8/layout/cycle2"/>
    <dgm:cxn modelId="{A41C638F-8F1A-4629-A4E0-F8116CEE7724}" srcId="{F06559C3-A2F3-4426-9678-CCF82E7B1543}" destId="{79B91FDB-5986-46F6-B000-86DF6D2D36EF}" srcOrd="4" destOrd="0" parTransId="{05EE56BC-0D22-43AF-A19E-0C1EFAFCFD11}" sibTransId="{76EC7301-1BCB-4B0E-9DBD-74187B6E8F68}"/>
    <dgm:cxn modelId="{CE54A702-E3D7-44EB-A1CB-4EC313BB5111}" type="presOf" srcId="{57D6387A-1E4E-4572-B2DD-69A9A217FB58}" destId="{05F40195-219B-4427-8D7D-CEE8CBB3478F}" srcOrd="1" destOrd="0" presId="urn:microsoft.com/office/officeart/2005/8/layout/cycle2"/>
    <dgm:cxn modelId="{838BF5D3-0A45-44DE-920E-BC15EE5BC80A}" type="presOf" srcId="{73911709-EFC4-444D-8C8B-D518E184DC35}" destId="{84ADAD9F-7335-41AA-BC27-BB5664175906}" srcOrd="0" destOrd="0" presId="urn:microsoft.com/office/officeart/2005/8/layout/cycle2"/>
    <dgm:cxn modelId="{54D45FE2-0C96-499D-BC31-60710D213E44}" srcId="{F06559C3-A2F3-4426-9678-CCF82E7B1543}" destId="{C4A90DE2-DAAA-4E57-BF92-2624916B27C5}" srcOrd="2" destOrd="0" parTransId="{96B97E0E-327F-41A6-8A7B-EFE75632A19A}" sibTransId="{57D6387A-1E4E-4572-B2DD-69A9A217FB58}"/>
    <dgm:cxn modelId="{7FA7DDDF-0CA7-4781-983E-0688F6F7FE04}" type="presOf" srcId="{76EC7301-1BCB-4B0E-9DBD-74187B6E8F68}" destId="{766C9C8C-7E25-4D97-8D84-081791E6BF04}" srcOrd="0" destOrd="0" presId="urn:microsoft.com/office/officeart/2005/8/layout/cycle2"/>
    <dgm:cxn modelId="{EBC8A0A1-62EB-4C39-81C7-A7BAC7725BB5}" type="presOf" srcId="{F0EF55E2-8BC3-4944-90F3-846B6FD39D34}" destId="{F6A8491E-3FA3-4A72-98AB-92B362C174C9}" srcOrd="0" destOrd="0" presId="urn:microsoft.com/office/officeart/2005/8/layout/cycle2"/>
    <dgm:cxn modelId="{D84E3CAF-71B1-4FB4-8A54-753C2C4292D3}" type="presOf" srcId="{3A52506D-F4F4-4BA0-9D62-54390099C4ED}" destId="{9C5CEA59-F3BD-43AA-8133-7460205A02E6}" srcOrd="1" destOrd="0" presId="urn:microsoft.com/office/officeart/2005/8/layout/cycle2"/>
    <dgm:cxn modelId="{2911D4BE-B5BD-4A05-B19F-4173B398F701}" type="presOf" srcId="{2EF6CD7E-EA42-42BE-9D63-9854703D3578}" destId="{96FB87F1-D9A0-4B93-B3B4-929ED755E2CC}" srcOrd="1" destOrd="0" presId="urn:microsoft.com/office/officeart/2005/8/layout/cycle2"/>
    <dgm:cxn modelId="{F243CB8C-65EC-48E1-9B25-AC6F1D4A613A}" type="presOf" srcId="{69AE6987-685F-4A1F-BB35-8195EEFDAE9A}" destId="{08506BE7-F6B4-4684-A309-4144CCDB443A}" srcOrd="0" destOrd="0" presId="urn:microsoft.com/office/officeart/2005/8/layout/cycle2"/>
    <dgm:cxn modelId="{C843B091-27CB-45B2-ADBE-55E5982D7AF2}" type="presOf" srcId="{2C4F92A6-E673-4543-AF8B-1130BD8CFBEF}" destId="{E36F48D9-146A-40F5-A6B2-2801CE304F7E}" srcOrd="0" destOrd="0" presId="urn:microsoft.com/office/officeart/2005/8/layout/cycle2"/>
    <dgm:cxn modelId="{1B1F8151-4DDF-4EE0-8AB6-3EB08DA750A0}" srcId="{F06559C3-A2F3-4426-9678-CCF82E7B1543}" destId="{F0EF55E2-8BC3-4944-90F3-846B6FD39D34}" srcOrd="0" destOrd="0" parTransId="{E94E225D-DBB2-4362-B6F7-20A2D87AEB4C}" sibTransId="{2EF6CD7E-EA42-42BE-9D63-9854703D3578}"/>
    <dgm:cxn modelId="{54D9A5CC-6567-4B1C-B8B1-4B8E087D14E6}" type="presOf" srcId="{F06559C3-A2F3-4426-9678-CCF82E7B1543}" destId="{B6FAF108-B89F-4522-94F0-4F2A7E8E8771}" srcOrd="0" destOrd="0" presId="urn:microsoft.com/office/officeart/2005/8/layout/cycle2"/>
    <dgm:cxn modelId="{EB59341D-4A69-47E7-B62D-14C4131F7C3B}" type="presParOf" srcId="{B6FAF108-B89F-4522-94F0-4F2A7E8E8771}" destId="{F6A8491E-3FA3-4A72-98AB-92B362C174C9}" srcOrd="0" destOrd="0" presId="urn:microsoft.com/office/officeart/2005/8/layout/cycle2"/>
    <dgm:cxn modelId="{6B120C73-C190-4F6E-9383-1D93B33A6941}" type="presParOf" srcId="{B6FAF108-B89F-4522-94F0-4F2A7E8E8771}" destId="{6BB0B63D-213D-4148-81A4-1C5EDBF11BE1}" srcOrd="1" destOrd="0" presId="urn:microsoft.com/office/officeart/2005/8/layout/cycle2"/>
    <dgm:cxn modelId="{7403A499-46BD-4D9C-A35E-E40F76232015}" type="presParOf" srcId="{6BB0B63D-213D-4148-81A4-1C5EDBF11BE1}" destId="{96FB87F1-D9A0-4B93-B3B4-929ED755E2CC}" srcOrd="0" destOrd="0" presId="urn:microsoft.com/office/officeart/2005/8/layout/cycle2"/>
    <dgm:cxn modelId="{66A71C93-D131-4C66-9B67-ED7BCF6455D0}" type="presParOf" srcId="{B6FAF108-B89F-4522-94F0-4F2A7E8E8771}" destId="{E36F48D9-146A-40F5-A6B2-2801CE304F7E}" srcOrd="2" destOrd="0" presId="urn:microsoft.com/office/officeart/2005/8/layout/cycle2"/>
    <dgm:cxn modelId="{9AD96CD1-5880-49D8-A5BC-DF09D43BA2D6}" type="presParOf" srcId="{B6FAF108-B89F-4522-94F0-4F2A7E8E8771}" destId="{08506BE7-F6B4-4684-A309-4144CCDB443A}" srcOrd="3" destOrd="0" presId="urn:microsoft.com/office/officeart/2005/8/layout/cycle2"/>
    <dgm:cxn modelId="{311923B4-C6F8-475E-AD72-B6B295DD5923}" type="presParOf" srcId="{08506BE7-F6B4-4684-A309-4144CCDB443A}" destId="{28DF528C-0BF4-476E-BDDD-91971C5F91CD}" srcOrd="0" destOrd="0" presId="urn:microsoft.com/office/officeart/2005/8/layout/cycle2"/>
    <dgm:cxn modelId="{A8A1AAD1-F21D-4BFE-ADBB-F9E08500CCD5}" type="presParOf" srcId="{B6FAF108-B89F-4522-94F0-4F2A7E8E8771}" destId="{28F2638B-55B6-4A8C-AD82-212C4CA17727}" srcOrd="4" destOrd="0" presId="urn:microsoft.com/office/officeart/2005/8/layout/cycle2"/>
    <dgm:cxn modelId="{46C65242-8C33-4BE1-BFA9-0C9036A3E021}" type="presParOf" srcId="{B6FAF108-B89F-4522-94F0-4F2A7E8E8771}" destId="{D53E2E48-7B37-4B97-8EE8-705F600B9BD3}" srcOrd="5" destOrd="0" presId="urn:microsoft.com/office/officeart/2005/8/layout/cycle2"/>
    <dgm:cxn modelId="{4EAEE197-9BE6-46BE-9C70-721AF3A92C26}" type="presParOf" srcId="{D53E2E48-7B37-4B97-8EE8-705F600B9BD3}" destId="{05F40195-219B-4427-8D7D-CEE8CBB3478F}" srcOrd="0" destOrd="0" presId="urn:microsoft.com/office/officeart/2005/8/layout/cycle2"/>
    <dgm:cxn modelId="{89F9AF7B-D69B-47E2-B846-4A8F34334D72}" type="presParOf" srcId="{B6FAF108-B89F-4522-94F0-4F2A7E8E8771}" destId="{A4414D16-9164-43CA-BFAA-98F667DAD452}" srcOrd="6" destOrd="0" presId="urn:microsoft.com/office/officeart/2005/8/layout/cycle2"/>
    <dgm:cxn modelId="{658EC794-1716-4609-921D-3A0FB5E28E19}" type="presParOf" srcId="{B6FAF108-B89F-4522-94F0-4F2A7E8E8771}" destId="{E375EC1A-08E8-49A1-BD25-42790C795FD9}" srcOrd="7" destOrd="0" presId="urn:microsoft.com/office/officeart/2005/8/layout/cycle2"/>
    <dgm:cxn modelId="{1775D3C4-8403-41D5-B64B-2D3209F6A619}" type="presParOf" srcId="{E375EC1A-08E8-49A1-BD25-42790C795FD9}" destId="{657D1C67-A2BE-4925-AAAF-69DF05B14F02}" srcOrd="0" destOrd="0" presId="urn:microsoft.com/office/officeart/2005/8/layout/cycle2"/>
    <dgm:cxn modelId="{054DCD54-5F70-4C31-9A2E-C3A95A512100}" type="presParOf" srcId="{B6FAF108-B89F-4522-94F0-4F2A7E8E8771}" destId="{B3D48F32-32E2-446F-B120-E229ACEC8481}" srcOrd="8" destOrd="0" presId="urn:microsoft.com/office/officeart/2005/8/layout/cycle2"/>
    <dgm:cxn modelId="{C813F894-96BD-43BD-8EB0-EA043854AE49}" type="presParOf" srcId="{B6FAF108-B89F-4522-94F0-4F2A7E8E8771}" destId="{766C9C8C-7E25-4D97-8D84-081791E6BF04}" srcOrd="9" destOrd="0" presId="urn:microsoft.com/office/officeart/2005/8/layout/cycle2"/>
    <dgm:cxn modelId="{28CCA804-1576-4ADA-A20D-AF25F5BD2F0E}" type="presParOf" srcId="{766C9C8C-7E25-4D97-8D84-081791E6BF04}" destId="{6CEAB11A-16A9-4C85-A465-78ABD010AC0A}" srcOrd="0" destOrd="0" presId="urn:microsoft.com/office/officeart/2005/8/layout/cycle2"/>
    <dgm:cxn modelId="{126506F7-20AD-4293-BDFF-C9E8C6090FDB}" type="presParOf" srcId="{B6FAF108-B89F-4522-94F0-4F2A7E8E8771}" destId="{185C746E-8047-4C33-86DC-432AA8B1DA4E}" srcOrd="10" destOrd="0" presId="urn:microsoft.com/office/officeart/2005/8/layout/cycle2"/>
    <dgm:cxn modelId="{D9773ED1-8BE8-4701-A181-43FC9E341585}" type="presParOf" srcId="{B6FAF108-B89F-4522-94F0-4F2A7E8E8771}" destId="{84ADAD9F-7335-41AA-BC27-BB5664175906}" srcOrd="11" destOrd="0" presId="urn:microsoft.com/office/officeart/2005/8/layout/cycle2"/>
    <dgm:cxn modelId="{768930C9-D6D2-4EC6-8625-7B9F2764931B}" type="presParOf" srcId="{84ADAD9F-7335-41AA-BC27-BB5664175906}" destId="{D057AC25-3B3A-412A-A178-AE96609C0E8E}" srcOrd="0" destOrd="0" presId="urn:microsoft.com/office/officeart/2005/8/layout/cycle2"/>
    <dgm:cxn modelId="{810DEACB-8C98-4F09-B8AA-0B5BDF27970D}" type="presParOf" srcId="{B6FAF108-B89F-4522-94F0-4F2A7E8E8771}" destId="{7D35AFDF-4739-4BFC-962B-DD00149E5F1F}" srcOrd="12" destOrd="0" presId="urn:microsoft.com/office/officeart/2005/8/layout/cycle2"/>
    <dgm:cxn modelId="{F89D4F0F-F4A9-44E0-B464-500B981786F1}" type="presParOf" srcId="{B6FAF108-B89F-4522-94F0-4F2A7E8E8771}" destId="{F0B98BF0-B77E-4F39-AFDC-E4CDE8CDC902}" srcOrd="13" destOrd="0" presId="urn:microsoft.com/office/officeart/2005/8/layout/cycle2"/>
    <dgm:cxn modelId="{D0522D2E-64CC-4D00-8AD3-328A9E8D4F43}" type="presParOf" srcId="{F0B98BF0-B77E-4F39-AFDC-E4CDE8CDC902}" destId="{9C5CEA59-F3BD-43AA-8133-7460205A02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ACB04A-0D7C-4A88-B063-5CBABD547E6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6E500-C8B1-4B23-8C1D-D323CA933999}">
      <dgm:prSet phldrT="[Text]"/>
      <dgm:spPr/>
      <dgm:t>
        <a:bodyPr/>
        <a:lstStyle/>
        <a:p>
          <a:r>
            <a:rPr lang="en-US" dirty="0" smtClean="0"/>
            <a:t>History</a:t>
          </a:r>
        </a:p>
        <a:p>
          <a:r>
            <a:rPr lang="en-US" dirty="0" smtClean="0"/>
            <a:t>Heroes </a:t>
          </a:r>
          <a:endParaRPr lang="en-US" dirty="0"/>
        </a:p>
      </dgm:t>
    </dgm:pt>
    <dgm:pt modelId="{5127900B-C0FF-465C-A09B-DD83FD74E0C2}" type="parTrans" cxnId="{D194AF01-2DD2-45F8-9745-760FDC2DF60B}">
      <dgm:prSet/>
      <dgm:spPr/>
      <dgm:t>
        <a:bodyPr/>
        <a:lstStyle/>
        <a:p>
          <a:endParaRPr lang="en-US"/>
        </a:p>
      </dgm:t>
    </dgm:pt>
    <dgm:pt modelId="{CCD744ED-FC6A-43BA-AFDC-E66846675B01}" type="sibTrans" cxnId="{D194AF01-2DD2-45F8-9745-760FDC2DF60B}">
      <dgm:prSet/>
      <dgm:spPr/>
      <dgm:t>
        <a:bodyPr/>
        <a:lstStyle/>
        <a:p>
          <a:endParaRPr lang="en-US"/>
        </a:p>
      </dgm:t>
    </dgm:pt>
    <dgm:pt modelId="{C0644D53-A150-4A61-932E-863CAAF4B002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7497A970-B1E1-4FEA-A90A-B08E6ACCAF37}" type="parTrans" cxnId="{765DCBB4-3CC0-4820-8D18-E42DA9941385}">
      <dgm:prSet/>
      <dgm:spPr/>
      <dgm:t>
        <a:bodyPr/>
        <a:lstStyle/>
        <a:p>
          <a:endParaRPr lang="en-US"/>
        </a:p>
      </dgm:t>
    </dgm:pt>
    <dgm:pt modelId="{0742EDB1-DBB6-4271-B172-E5EB1F27E962}" type="sibTrans" cxnId="{765DCBB4-3CC0-4820-8D18-E42DA9941385}">
      <dgm:prSet/>
      <dgm:spPr/>
      <dgm:t>
        <a:bodyPr/>
        <a:lstStyle/>
        <a:p>
          <a:endParaRPr lang="en-US"/>
        </a:p>
      </dgm:t>
    </dgm:pt>
    <dgm:pt modelId="{386C0A16-1D64-403B-A9DA-CEA3FB75F8B9}">
      <dgm:prSet phldrT="[Text]"/>
      <dgm:spPr/>
      <dgm:t>
        <a:bodyPr/>
        <a:lstStyle/>
        <a:p>
          <a:r>
            <a:rPr lang="en-US" dirty="0" smtClean="0"/>
            <a:t>Symbols</a:t>
          </a:r>
          <a:endParaRPr lang="en-US" dirty="0"/>
        </a:p>
      </dgm:t>
    </dgm:pt>
    <dgm:pt modelId="{F1D48064-8670-46F0-92B1-6437CC5A046C}" type="parTrans" cxnId="{43300F0E-2F55-469D-AB41-51B39D49F1AF}">
      <dgm:prSet/>
      <dgm:spPr/>
      <dgm:t>
        <a:bodyPr/>
        <a:lstStyle/>
        <a:p>
          <a:endParaRPr lang="en-US"/>
        </a:p>
      </dgm:t>
    </dgm:pt>
    <dgm:pt modelId="{5B203694-E89A-4DE8-9FBE-DFA9D61425E0}" type="sibTrans" cxnId="{43300F0E-2F55-469D-AB41-51B39D49F1AF}">
      <dgm:prSet/>
      <dgm:spPr/>
      <dgm:t>
        <a:bodyPr/>
        <a:lstStyle/>
        <a:p>
          <a:endParaRPr lang="en-US"/>
        </a:p>
      </dgm:t>
    </dgm:pt>
    <dgm:pt modelId="{33366B38-0E2E-42C7-B7FF-7DE359EFF22D}">
      <dgm:prSet phldrT="[Text]"/>
      <dgm:spPr/>
      <dgm:t>
        <a:bodyPr/>
        <a:lstStyle/>
        <a:p>
          <a:r>
            <a:rPr lang="en-US" dirty="0" smtClean="0"/>
            <a:t>Rituals</a:t>
          </a:r>
          <a:endParaRPr lang="en-US" dirty="0"/>
        </a:p>
      </dgm:t>
    </dgm:pt>
    <dgm:pt modelId="{150CEE6C-77B7-4EB5-9C7C-5BE09C600D85}" type="parTrans" cxnId="{D8B36126-A06C-404A-9A37-17F30CD7C97D}">
      <dgm:prSet/>
      <dgm:spPr/>
      <dgm:t>
        <a:bodyPr/>
        <a:lstStyle/>
        <a:p>
          <a:endParaRPr lang="en-US"/>
        </a:p>
      </dgm:t>
    </dgm:pt>
    <dgm:pt modelId="{C20A0DF9-B033-4457-9D62-6FCE050B10B3}" type="sibTrans" cxnId="{D8B36126-A06C-404A-9A37-17F30CD7C97D}">
      <dgm:prSet/>
      <dgm:spPr/>
      <dgm:t>
        <a:bodyPr/>
        <a:lstStyle/>
        <a:p>
          <a:endParaRPr lang="en-US"/>
        </a:p>
      </dgm:t>
    </dgm:pt>
    <dgm:pt modelId="{75C33C8F-6409-40C3-A91D-B2725255AC03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CB3A627B-D4CA-4D53-AE04-0C19855A8BE0}" type="parTrans" cxnId="{E1E966D1-844F-4C34-AB29-42C6CFF02144}">
      <dgm:prSet/>
      <dgm:spPr/>
      <dgm:t>
        <a:bodyPr/>
        <a:lstStyle/>
        <a:p>
          <a:endParaRPr lang="en-US"/>
        </a:p>
      </dgm:t>
    </dgm:pt>
    <dgm:pt modelId="{4036092C-BCCC-4624-851F-8196B4064B08}" type="sibTrans" cxnId="{E1E966D1-844F-4C34-AB29-42C6CFF02144}">
      <dgm:prSet/>
      <dgm:spPr/>
      <dgm:t>
        <a:bodyPr/>
        <a:lstStyle/>
        <a:p>
          <a:endParaRPr lang="en-US"/>
        </a:p>
      </dgm:t>
    </dgm:pt>
    <dgm:pt modelId="{DABE4736-CBAA-4939-8E33-8EEE42B078E8}">
      <dgm:prSet/>
      <dgm:spPr/>
      <dgm:t>
        <a:bodyPr/>
        <a:lstStyle/>
        <a:p>
          <a:r>
            <a:rPr lang="en-US" dirty="0" smtClean="0"/>
            <a:t>Media</a:t>
          </a:r>
          <a:endParaRPr lang="en-US" dirty="0"/>
        </a:p>
      </dgm:t>
    </dgm:pt>
    <dgm:pt modelId="{EC70212F-69B8-4B21-8827-11768D911ED9}" type="parTrans" cxnId="{0D3147EE-B092-4CF4-9CB7-9ED3E4877C7B}">
      <dgm:prSet/>
      <dgm:spPr/>
      <dgm:t>
        <a:bodyPr/>
        <a:lstStyle/>
        <a:p>
          <a:endParaRPr lang="en-US"/>
        </a:p>
      </dgm:t>
    </dgm:pt>
    <dgm:pt modelId="{3FB76F35-7A39-4AEC-AC38-F32742C5ECA8}" type="sibTrans" cxnId="{0D3147EE-B092-4CF4-9CB7-9ED3E4877C7B}">
      <dgm:prSet/>
      <dgm:spPr/>
      <dgm:t>
        <a:bodyPr/>
        <a:lstStyle/>
        <a:p>
          <a:endParaRPr lang="en-US"/>
        </a:p>
      </dgm:t>
    </dgm:pt>
    <dgm:pt modelId="{1F971E48-6A0D-4BB9-815D-F3E4A98335D9}">
      <dgm:prSet/>
      <dgm:spPr/>
      <dgm:t>
        <a:bodyPr/>
        <a:lstStyle/>
        <a:p>
          <a:r>
            <a:rPr lang="en-US" dirty="0" smtClean="0"/>
            <a:t>Art</a:t>
          </a:r>
          <a:endParaRPr lang="en-US" dirty="0"/>
        </a:p>
      </dgm:t>
    </dgm:pt>
    <dgm:pt modelId="{EAEAD20A-ABDF-4BC6-BCD3-9FE4B973D156}" type="parTrans" cxnId="{E957D7B4-067A-470B-BF46-210AB9629A89}">
      <dgm:prSet/>
      <dgm:spPr/>
      <dgm:t>
        <a:bodyPr/>
        <a:lstStyle/>
        <a:p>
          <a:endParaRPr lang="en-US"/>
        </a:p>
      </dgm:t>
    </dgm:pt>
    <dgm:pt modelId="{BA1A3BC0-55B4-4C1B-9D13-6C1C8CE916F0}" type="sibTrans" cxnId="{E957D7B4-067A-470B-BF46-210AB9629A89}">
      <dgm:prSet/>
      <dgm:spPr/>
      <dgm:t>
        <a:bodyPr/>
        <a:lstStyle/>
        <a:p>
          <a:endParaRPr lang="en-US"/>
        </a:p>
      </dgm:t>
    </dgm:pt>
    <dgm:pt modelId="{FA9CB1C6-AC99-430E-8D4E-C3464E6C6251}" type="pres">
      <dgm:prSet presAssocID="{C2ACB04A-0D7C-4A88-B063-5CBABD547E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B03A7E-8860-4984-9FFD-6B510EED7D3E}" type="pres">
      <dgm:prSet presAssocID="{38F6E500-C8B1-4B23-8C1D-D323CA93399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5D14-E2F4-4904-8D24-9967C6B6E1C0}" type="pres">
      <dgm:prSet presAssocID="{CCD744ED-FC6A-43BA-AFDC-E66846675B0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9DE6728-074D-4B5A-B7BF-E018B6B1127C}" type="pres">
      <dgm:prSet presAssocID="{CCD744ED-FC6A-43BA-AFDC-E66846675B01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3A3EAF8D-D242-4ED0-B121-8664F5DA3A9C}" type="pres">
      <dgm:prSet presAssocID="{C0644D53-A150-4A61-932E-863CAAF4B00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D0FDE-F83F-4F71-A3F3-277941FEBD2F}" type="pres">
      <dgm:prSet presAssocID="{0742EDB1-DBB6-4271-B172-E5EB1F27E96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AB9940DF-B25A-496A-9A23-6B040172E67A}" type="pres">
      <dgm:prSet presAssocID="{0742EDB1-DBB6-4271-B172-E5EB1F27E96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92BF91D-F25A-4C52-8AFA-F5F2A753238B}" type="pres">
      <dgm:prSet presAssocID="{386C0A16-1D64-403B-A9DA-CEA3FB75F8B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70B9A-3D32-4D71-9441-82F8DB3939FC}" type="pres">
      <dgm:prSet presAssocID="{5B203694-E89A-4DE8-9FBE-DFA9D61425E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45ED9FED-5754-478F-B259-02A9E02BE768}" type="pres">
      <dgm:prSet presAssocID="{5B203694-E89A-4DE8-9FBE-DFA9D61425E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DBB763BE-A2B3-453C-92A7-8BED621DD577}" type="pres">
      <dgm:prSet presAssocID="{33366B38-0E2E-42C7-B7FF-7DE359EFF22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9D014-30B1-476F-A9EA-CA3CC3EBCF7C}" type="pres">
      <dgm:prSet presAssocID="{C20A0DF9-B033-4457-9D62-6FCE050B10B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5AD9C97-627B-402B-B359-BDFF3D14AD6A}" type="pres">
      <dgm:prSet presAssocID="{C20A0DF9-B033-4457-9D62-6FCE050B10B3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6D2DBFF-7380-40B4-951F-99D1BBDD4D0A}" type="pres">
      <dgm:prSet presAssocID="{75C33C8F-6409-40C3-A91D-B2725255AC0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5B19C-0FDA-440D-938F-26F0FC0B9DC9}" type="pres">
      <dgm:prSet presAssocID="{4036092C-BCCC-4624-851F-8196B4064B0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B3D3D8D2-62AC-4CCD-87A2-F7A33601DE71}" type="pres">
      <dgm:prSet presAssocID="{4036092C-BCCC-4624-851F-8196B4064B08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B30219C-6617-42BC-AD40-DD4C880A7F5A}" type="pres">
      <dgm:prSet presAssocID="{DABE4736-CBAA-4939-8E33-8EEE42B078E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BB982-3E1C-4080-8DA1-DEBE523D9830}" type="pres">
      <dgm:prSet presAssocID="{3FB76F35-7A39-4AEC-AC38-F32742C5ECA8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BC16D71-3DB1-4017-91FA-6C1019003504}" type="pres">
      <dgm:prSet presAssocID="{3FB76F35-7A39-4AEC-AC38-F32742C5ECA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4ECA4CB-A8D9-4A27-B772-7A6287F6274B}" type="pres">
      <dgm:prSet presAssocID="{1F971E48-6A0D-4BB9-815D-F3E4A98335D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EE6C6-9121-41CD-AE8B-C730072BABCF}" type="pres">
      <dgm:prSet presAssocID="{BA1A3BC0-55B4-4C1B-9D13-6C1C8CE916F0}" presName="sibTrans" presStyleLbl="sibTrans2D1" presStyleIdx="6" presStyleCnt="7"/>
      <dgm:spPr/>
      <dgm:t>
        <a:bodyPr/>
        <a:lstStyle/>
        <a:p>
          <a:endParaRPr lang="en-US"/>
        </a:p>
      </dgm:t>
    </dgm:pt>
    <dgm:pt modelId="{3D187DAD-D1B6-48AB-883D-41C48644A51D}" type="pres">
      <dgm:prSet presAssocID="{BA1A3BC0-55B4-4C1B-9D13-6C1C8CE916F0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D3147EE-B092-4CF4-9CB7-9ED3E4877C7B}" srcId="{C2ACB04A-0D7C-4A88-B063-5CBABD547E6F}" destId="{DABE4736-CBAA-4939-8E33-8EEE42B078E8}" srcOrd="5" destOrd="0" parTransId="{EC70212F-69B8-4B21-8827-11768D911ED9}" sibTransId="{3FB76F35-7A39-4AEC-AC38-F32742C5ECA8}"/>
    <dgm:cxn modelId="{43300F0E-2F55-469D-AB41-51B39D49F1AF}" srcId="{C2ACB04A-0D7C-4A88-B063-5CBABD547E6F}" destId="{386C0A16-1D64-403B-A9DA-CEA3FB75F8B9}" srcOrd="2" destOrd="0" parTransId="{F1D48064-8670-46F0-92B1-6437CC5A046C}" sibTransId="{5B203694-E89A-4DE8-9FBE-DFA9D61425E0}"/>
    <dgm:cxn modelId="{B9D2B213-0228-4F91-B11A-2E6253E057B4}" type="presOf" srcId="{C2ACB04A-0D7C-4A88-B063-5CBABD547E6F}" destId="{FA9CB1C6-AC99-430E-8D4E-C3464E6C6251}" srcOrd="0" destOrd="0" presId="urn:microsoft.com/office/officeart/2005/8/layout/cycle2"/>
    <dgm:cxn modelId="{3641B71E-95B6-4AE6-9D07-98296BA4B244}" type="presOf" srcId="{5B203694-E89A-4DE8-9FBE-DFA9D61425E0}" destId="{45ED9FED-5754-478F-B259-02A9E02BE768}" srcOrd="1" destOrd="0" presId="urn:microsoft.com/office/officeart/2005/8/layout/cycle2"/>
    <dgm:cxn modelId="{E7A4FA97-6600-4338-BD3A-66C9CA30584B}" type="presOf" srcId="{1F971E48-6A0D-4BB9-815D-F3E4A98335D9}" destId="{74ECA4CB-A8D9-4A27-B772-7A6287F6274B}" srcOrd="0" destOrd="0" presId="urn:microsoft.com/office/officeart/2005/8/layout/cycle2"/>
    <dgm:cxn modelId="{C4583CD5-4DAB-42EE-AD93-5ACB0EB4F74E}" type="presOf" srcId="{C20A0DF9-B033-4457-9D62-6FCE050B10B3}" destId="{E0C9D014-30B1-476F-A9EA-CA3CC3EBCF7C}" srcOrd="0" destOrd="0" presId="urn:microsoft.com/office/officeart/2005/8/layout/cycle2"/>
    <dgm:cxn modelId="{DA549707-B14E-40B7-B9F1-1D4A627DF04A}" type="presOf" srcId="{CCD744ED-FC6A-43BA-AFDC-E66846675B01}" destId="{EAD05D14-E2F4-4904-8D24-9967C6B6E1C0}" srcOrd="0" destOrd="0" presId="urn:microsoft.com/office/officeart/2005/8/layout/cycle2"/>
    <dgm:cxn modelId="{7921369F-579D-48E3-8529-5B92864C496D}" type="presOf" srcId="{5B203694-E89A-4DE8-9FBE-DFA9D61425E0}" destId="{E1B70B9A-3D32-4D71-9441-82F8DB3939FC}" srcOrd="0" destOrd="0" presId="urn:microsoft.com/office/officeart/2005/8/layout/cycle2"/>
    <dgm:cxn modelId="{C58DC4B8-A726-4E90-98D2-77D29B1A552C}" type="presOf" srcId="{4036092C-BCCC-4624-851F-8196B4064B08}" destId="{B6F5B19C-0FDA-440D-938F-26F0FC0B9DC9}" srcOrd="0" destOrd="0" presId="urn:microsoft.com/office/officeart/2005/8/layout/cycle2"/>
    <dgm:cxn modelId="{6502A959-4085-493A-863E-D95160EB8F89}" type="presOf" srcId="{33366B38-0E2E-42C7-B7FF-7DE359EFF22D}" destId="{DBB763BE-A2B3-453C-92A7-8BED621DD577}" srcOrd="0" destOrd="0" presId="urn:microsoft.com/office/officeart/2005/8/layout/cycle2"/>
    <dgm:cxn modelId="{1734BA28-0AC3-4CCD-8B5C-4E52FF31974F}" type="presOf" srcId="{C20A0DF9-B033-4457-9D62-6FCE050B10B3}" destId="{05AD9C97-627B-402B-B359-BDFF3D14AD6A}" srcOrd="1" destOrd="0" presId="urn:microsoft.com/office/officeart/2005/8/layout/cycle2"/>
    <dgm:cxn modelId="{7A78013F-5CE8-4F36-A401-3708111A8F25}" type="presOf" srcId="{BA1A3BC0-55B4-4C1B-9D13-6C1C8CE916F0}" destId="{F10EE6C6-9121-41CD-AE8B-C730072BABCF}" srcOrd="0" destOrd="0" presId="urn:microsoft.com/office/officeart/2005/8/layout/cycle2"/>
    <dgm:cxn modelId="{A82B9472-68E1-4E55-9743-2476246916B0}" type="presOf" srcId="{BA1A3BC0-55B4-4C1B-9D13-6C1C8CE916F0}" destId="{3D187DAD-D1B6-48AB-883D-41C48644A51D}" srcOrd="1" destOrd="0" presId="urn:microsoft.com/office/officeart/2005/8/layout/cycle2"/>
    <dgm:cxn modelId="{D8B36126-A06C-404A-9A37-17F30CD7C97D}" srcId="{C2ACB04A-0D7C-4A88-B063-5CBABD547E6F}" destId="{33366B38-0E2E-42C7-B7FF-7DE359EFF22D}" srcOrd="3" destOrd="0" parTransId="{150CEE6C-77B7-4EB5-9C7C-5BE09C600D85}" sibTransId="{C20A0DF9-B033-4457-9D62-6FCE050B10B3}"/>
    <dgm:cxn modelId="{E1E966D1-844F-4C34-AB29-42C6CFF02144}" srcId="{C2ACB04A-0D7C-4A88-B063-5CBABD547E6F}" destId="{75C33C8F-6409-40C3-A91D-B2725255AC03}" srcOrd="4" destOrd="0" parTransId="{CB3A627B-D4CA-4D53-AE04-0C19855A8BE0}" sibTransId="{4036092C-BCCC-4624-851F-8196B4064B08}"/>
    <dgm:cxn modelId="{ADD5ADE9-65DE-4333-8784-A45412CE0989}" type="presOf" srcId="{4036092C-BCCC-4624-851F-8196B4064B08}" destId="{B3D3D8D2-62AC-4CCD-87A2-F7A33601DE71}" srcOrd="1" destOrd="0" presId="urn:microsoft.com/office/officeart/2005/8/layout/cycle2"/>
    <dgm:cxn modelId="{394BE11F-8834-4D23-B719-36B4DF5CD650}" type="presOf" srcId="{CCD744ED-FC6A-43BA-AFDC-E66846675B01}" destId="{E9DE6728-074D-4B5A-B7BF-E018B6B1127C}" srcOrd="1" destOrd="0" presId="urn:microsoft.com/office/officeart/2005/8/layout/cycle2"/>
    <dgm:cxn modelId="{EA4A46C6-8EAA-437B-B8DA-6D6B62ABF886}" type="presOf" srcId="{75C33C8F-6409-40C3-A91D-B2725255AC03}" destId="{36D2DBFF-7380-40B4-951F-99D1BBDD4D0A}" srcOrd="0" destOrd="0" presId="urn:microsoft.com/office/officeart/2005/8/layout/cycle2"/>
    <dgm:cxn modelId="{D9C5C02D-F533-4BE1-AE16-3D597E3780C8}" type="presOf" srcId="{DABE4736-CBAA-4939-8E33-8EEE42B078E8}" destId="{AB30219C-6617-42BC-AD40-DD4C880A7F5A}" srcOrd="0" destOrd="0" presId="urn:microsoft.com/office/officeart/2005/8/layout/cycle2"/>
    <dgm:cxn modelId="{CFFA6DC9-5EB2-4E6C-A67A-8722EB18C15F}" type="presOf" srcId="{3FB76F35-7A39-4AEC-AC38-F32742C5ECA8}" destId="{6BC16D71-3DB1-4017-91FA-6C1019003504}" srcOrd="1" destOrd="0" presId="urn:microsoft.com/office/officeart/2005/8/layout/cycle2"/>
    <dgm:cxn modelId="{9230C08D-866B-4084-8069-CABF274A14A5}" type="presOf" srcId="{38F6E500-C8B1-4B23-8C1D-D323CA933999}" destId="{7AB03A7E-8860-4984-9FFD-6B510EED7D3E}" srcOrd="0" destOrd="0" presId="urn:microsoft.com/office/officeart/2005/8/layout/cycle2"/>
    <dgm:cxn modelId="{82C627AC-8202-4CBE-8EDB-667DF4C171E3}" type="presOf" srcId="{3FB76F35-7A39-4AEC-AC38-F32742C5ECA8}" destId="{9C8BB982-3E1C-4080-8DA1-DEBE523D9830}" srcOrd="0" destOrd="0" presId="urn:microsoft.com/office/officeart/2005/8/layout/cycle2"/>
    <dgm:cxn modelId="{521AD573-EA3F-441A-8D96-35F4A050F620}" type="presOf" srcId="{C0644D53-A150-4A61-932E-863CAAF4B002}" destId="{3A3EAF8D-D242-4ED0-B121-8664F5DA3A9C}" srcOrd="0" destOrd="0" presId="urn:microsoft.com/office/officeart/2005/8/layout/cycle2"/>
    <dgm:cxn modelId="{E957D7B4-067A-470B-BF46-210AB9629A89}" srcId="{C2ACB04A-0D7C-4A88-B063-5CBABD547E6F}" destId="{1F971E48-6A0D-4BB9-815D-F3E4A98335D9}" srcOrd="6" destOrd="0" parTransId="{EAEAD20A-ABDF-4BC6-BCD3-9FE4B973D156}" sibTransId="{BA1A3BC0-55B4-4C1B-9D13-6C1C8CE916F0}"/>
    <dgm:cxn modelId="{026236A4-7F7B-4ED0-AA7A-83C0B0F2E5F5}" type="presOf" srcId="{0742EDB1-DBB6-4271-B172-E5EB1F27E962}" destId="{AB9940DF-B25A-496A-9A23-6B040172E67A}" srcOrd="1" destOrd="0" presId="urn:microsoft.com/office/officeart/2005/8/layout/cycle2"/>
    <dgm:cxn modelId="{765DCBB4-3CC0-4820-8D18-E42DA9941385}" srcId="{C2ACB04A-0D7C-4A88-B063-5CBABD547E6F}" destId="{C0644D53-A150-4A61-932E-863CAAF4B002}" srcOrd="1" destOrd="0" parTransId="{7497A970-B1E1-4FEA-A90A-B08E6ACCAF37}" sibTransId="{0742EDB1-DBB6-4271-B172-E5EB1F27E962}"/>
    <dgm:cxn modelId="{FE158044-780C-4CBD-8414-55B46EFA6421}" type="presOf" srcId="{386C0A16-1D64-403B-A9DA-CEA3FB75F8B9}" destId="{F92BF91D-F25A-4C52-8AFA-F5F2A753238B}" srcOrd="0" destOrd="0" presId="urn:microsoft.com/office/officeart/2005/8/layout/cycle2"/>
    <dgm:cxn modelId="{D194AF01-2DD2-45F8-9745-760FDC2DF60B}" srcId="{C2ACB04A-0D7C-4A88-B063-5CBABD547E6F}" destId="{38F6E500-C8B1-4B23-8C1D-D323CA933999}" srcOrd="0" destOrd="0" parTransId="{5127900B-C0FF-465C-A09B-DD83FD74E0C2}" sibTransId="{CCD744ED-FC6A-43BA-AFDC-E66846675B01}"/>
    <dgm:cxn modelId="{9AA67E3D-80E8-46DE-A218-00A4E08899E2}" type="presOf" srcId="{0742EDB1-DBB6-4271-B172-E5EB1F27E962}" destId="{A2DD0FDE-F83F-4F71-A3F3-277941FEBD2F}" srcOrd="0" destOrd="0" presId="urn:microsoft.com/office/officeart/2005/8/layout/cycle2"/>
    <dgm:cxn modelId="{6D5F1452-B841-438E-B477-EC82A78CC193}" type="presParOf" srcId="{FA9CB1C6-AC99-430E-8D4E-C3464E6C6251}" destId="{7AB03A7E-8860-4984-9FFD-6B510EED7D3E}" srcOrd="0" destOrd="0" presId="urn:microsoft.com/office/officeart/2005/8/layout/cycle2"/>
    <dgm:cxn modelId="{2360E22C-464F-4EFE-9819-FD0D6C2284A7}" type="presParOf" srcId="{FA9CB1C6-AC99-430E-8D4E-C3464E6C6251}" destId="{EAD05D14-E2F4-4904-8D24-9967C6B6E1C0}" srcOrd="1" destOrd="0" presId="urn:microsoft.com/office/officeart/2005/8/layout/cycle2"/>
    <dgm:cxn modelId="{C3A67A20-8638-4C48-82E4-8E39B5034794}" type="presParOf" srcId="{EAD05D14-E2F4-4904-8D24-9967C6B6E1C0}" destId="{E9DE6728-074D-4B5A-B7BF-E018B6B1127C}" srcOrd="0" destOrd="0" presId="urn:microsoft.com/office/officeart/2005/8/layout/cycle2"/>
    <dgm:cxn modelId="{E1E9B532-1605-40D3-8AC2-57C331BAC276}" type="presParOf" srcId="{FA9CB1C6-AC99-430E-8D4E-C3464E6C6251}" destId="{3A3EAF8D-D242-4ED0-B121-8664F5DA3A9C}" srcOrd="2" destOrd="0" presId="urn:microsoft.com/office/officeart/2005/8/layout/cycle2"/>
    <dgm:cxn modelId="{34154D2D-D0A1-4789-9C68-2E525452D830}" type="presParOf" srcId="{FA9CB1C6-AC99-430E-8D4E-C3464E6C6251}" destId="{A2DD0FDE-F83F-4F71-A3F3-277941FEBD2F}" srcOrd="3" destOrd="0" presId="urn:microsoft.com/office/officeart/2005/8/layout/cycle2"/>
    <dgm:cxn modelId="{B824B644-E0FA-4054-B89E-CE51F2BA2A90}" type="presParOf" srcId="{A2DD0FDE-F83F-4F71-A3F3-277941FEBD2F}" destId="{AB9940DF-B25A-496A-9A23-6B040172E67A}" srcOrd="0" destOrd="0" presId="urn:microsoft.com/office/officeart/2005/8/layout/cycle2"/>
    <dgm:cxn modelId="{7FA22E26-4AFE-4185-B660-FD4C3C6C5F9D}" type="presParOf" srcId="{FA9CB1C6-AC99-430E-8D4E-C3464E6C6251}" destId="{F92BF91D-F25A-4C52-8AFA-F5F2A753238B}" srcOrd="4" destOrd="0" presId="urn:microsoft.com/office/officeart/2005/8/layout/cycle2"/>
    <dgm:cxn modelId="{1DAE87C1-A5B5-470B-AD2F-AEBAC30C5D28}" type="presParOf" srcId="{FA9CB1C6-AC99-430E-8D4E-C3464E6C6251}" destId="{E1B70B9A-3D32-4D71-9441-82F8DB3939FC}" srcOrd="5" destOrd="0" presId="urn:microsoft.com/office/officeart/2005/8/layout/cycle2"/>
    <dgm:cxn modelId="{91D0A0B8-7688-4AEA-B461-E32C7349A453}" type="presParOf" srcId="{E1B70B9A-3D32-4D71-9441-82F8DB3939FC}" destId="{45ED9FED-5754-478F-B259-02A9E02BE768}" srcOrd="0" destOrd="0" presId="urn:microsoft.com/office/officeart/2005/8/layout/cycle2"/>
    <dgm:cxn modelId="{F7744497-98B4-46F8-82DD-C94B6C398A3B}" type="presParOf" srcId="{FA9CB1C6-AC99-430E-8D4E-C3464E6C6251}" destId="{DBB763BE-A2B3-453C-92A7-8BED621DD577}" srcOrd="6" destOrd="0" presId="urn:microsoft.com/office/officeart/2005/8/layout/cycle2"/>
    <dgm:cxn modelId="{8A5C287D-0C76-4CBF-9CF4-5D84017AE67C}" type="presParOf" srcId="{FA9CB1C6-AC99-430E-8D4E-C3464E6C6251}" destId="{E0C9D014-30B1-476F-A9EA-CA3CC3EBCF7C}" srcOrd="7" destOrd="0" presId="urn:microsoft.com/office/officeart/2005/8/layout/cycle2"/>
    <dgm:cxn modelId="{B327425A-7A9F-443F-A67E-08F85F42217E}" type="presParOf" srcId="{E0C9D014-30B1-476F-A9EA-CA3CC3EBCF7C}" destId="{05AD9C97-627B-402B-B359-BDFF3D14AD6A}" srcOrd="0" destOrd="0" presId="urn:microsoft.com/office/officeart/2005/8/layout/cycle2"/>
    <dgm:cxn modelId="{94F9FB85-2D5C-4B54-ACAF-3BD7F2CD9D0F}" type="presParOf" srcId="{FA9CB1C6-AC99-430E-8D4E-C3464E6C6251}" destId="{36D2DBFF-7380-40B4-951F-99D1BBDD4D0A}" srcOrd="8" destOrd="0" presId="urn:microsoft.com/office/officeart/2005/8/layout/cycle2"/>
    <dgm:cxn modelId="{FD9D765F-90E7-4828-AFBB-138A16708463}" type="presParOf" srcId="{FA9CB1C6-AC99-430E-8D4E-C3464E6C6251}" destId="{B6F5B19C-0FDA-440D-938F-26F0FC0B9DC9}" srcOrd="9" destOrd="0" presId="urn:microsoft.com/office/officeart/2005/8/layout/cycle2"/>
    <dgm:cxn modelId="{582DE194-ECF5-469E-8817-2EB2F19D1459}" type="presParOf" srcId="{B6F5B19C-0FDA-440D-938F-26F0FC0B9DC9}" destId="{B3D3D8D2-62AC-4CCD-87A2-F7A33601DE71}" srcOrd="0" destOrd="0" presId="urn:microsoft.com/office/officeart/2005/8/layout/cycle2"/>
    <dgm:cxn modelId="{73AC3BFC-B8E2-4C90-8899-687FA10EB108}" type="presParOf" srcId="{FA9CB1C6-AC99-430E-8D4E-C3464E6C6251}" destId="{AB30219C-6617-42BC-AD40-DD4C880A7F5A}" srcOrd="10" destOrd="0" presId="urn:microsoft.com/office/officeart/2005/8/layout/cycle2"/>
    <dgm:cxn modelId="{DA03B2E0-29B4-4360-B93B-80673B1FCE8B}" type="presParOf" srcId="{FA9CB1C6-AC99-430E-8D4E-C3464E6C6251}" destId="{9C8BB982-3E1C-4080-8DA1-DEBE523D9830}" srcOrd="11" destOrd="0" presId="urn:microsoft.com/office/officeart/2005/8/layout/cycle2"/>
    <dgm:cxn modelId="{423A7F12-64A0-4E5F-A89E-7D7F93453D16}" type="presParOf" srcId="{9C8BB982-3E1C-4080-8DA1-DEBE523D9830}" destId="{6BC16D71-3DB1-4017-91FA-6C1019003504}" srcOrd="0" destOrd="0" presId="urn:microsoft.com/office/officeart/2005/8/layout/cycle2"/>
    <dgm:cxn modelId="{61C412BC-1D54-4968-A373-8A834C7E0FDB}" type="presParOf" srcId="{FA9CB1C6-AC99-430E-8D4E-C3464E6C6251}" destId="{74ECA4CB-A8D9-4A27-B772-7A6287F6274B}" srcOrd="12" destOrd="0" presId="urn:microsoft.com/office/officeart/2005/8/layout/cycle2"/>
    <dgm:cxn modelId="{399F6756-993C-4E9B-8E31-AE97D5122A4B}" type="presParOf" srcId="{FA9CB1C6-AC99-430E-8D4E-C3464E6C6251}" destId="{F10EE6C6-9121-41CD-AE8B-C730072BABCF}" srcOrd="13" destOrd="0" presId="urn:microsoft.com/office/officeart/2005/8/layout/cycle2"/>
    <dgm:cxn modelId="{7DCF0467-B05B-41B1-8677-9216B1DDA786}" type="presParOf" srcId="{F10EE6C6-9121-41CD-AE8B-C730072BABCF}" destId="{3D187DAD-D1B6-48AB-883D-41C48644A51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50563-9011-4DA5-A697-A28ABF4C3F15}">
      <dsp:nvSpPr>
        <dsp:cNvPr id="0" name=""/>
        <dsp:cNvSpPr/>
      </dsp:nvSpPr>
      <dsp:spPr>
        <a:xfrm rot="10800000">
          <a:off x="0" y="0"/>
          <a:ext cx="8229600" cy="1085850"/>
        </a:xfrm>
        <a:prstGeom prst="trapezoid">
          <a:avLst>
            <a:gd name="adj" fmla="val 94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Natural Support  </a:t>
          </a:r>
          <a:endParaRPr lang="en-US" sz="2600" kern="1200" dirty="0"/>
        </a:p>
      </dsp:txBody>
      <dsp:txXfrm rot="-10800000">
        <a:off x="1440179" y="0"/>
        <a:ext cx="5349240" cy="1085850"/>
      </dsp:txXfrm>
    </dsp:sp>
    <dsp:sp modelId="{48A05768-4C42-4331-8D4E-6B26418198F7}">
      <dsp:nvSpPr>
        <dsp:cNvPr id="0" name=""/>
        <dsp:cNvSpPr/>
      </dsp:nvSpPr>
      <dsp:spPr>
        <a:xfrm rot="10800000">
          <a:off x="1028699" y="1085849"/>
          <a:ext cx="6172200" cy="1085850"/>
        </a:xfrm>
        <a:prstGeom prst="trapezoid">
          <a:avLst>
            <a:gd name="adj" fmla="val 94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Limited Generalist Support within the Community</a:t>
          </a:r>
          <a:endParaRPr lang="en-US" sz="2600" kern="1200" dirty="0"/>
        </a:p>
      </dsp:txBody>
      <dsp:txXfrm rot="-10800000">
        <a:off x="2108834" y="1085849"/>
        <a:ext cx="4011930" cy="1085850"/>
      </dsp:txXfrm>
    </dsp:sp>
    <dsp:sp modelId="{BA1143EF-8EAA-46E6-8C39-8EA28CA9883F}">
      <dsp:nvSpPr>
        <dsp:cNvPr id="0" name=""/>
        <dsp:cNvSpPr/>
      </dsp:nvSpPr>
      <dsp:spPr>
        <a:xfrm rot="10800000">
          <a:off x="2057400" y="2171700"/>
          <a:ext cx="4114800" cy="1085850"/>
        </a:xfrm>
        <a:prstGeom prst="trapezoid">
          <a:avLst>
            <a:gd name="adj" fmla="val 94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Peer Recovery Support</a:t>
          </a:r>
          <a:endParaRPr lang="en-US" sz="2600" kern="1200" dirty="0"/>
        </a:p>
      </dsp:txBody>
      <dsp:txXfrm rot="-10800000">
        <a:off x="2777489" y="2171700"/>
        <a:ext cx="2674620" cy="1085850"/>
      </dsp:txXfrm>
    </dsp:sp>
    <dsp:sp modelId="{AE8A7D92-A658-48A5-9B08-F2C5E31C99BA}">
      <dsp:nvSpPr>
        <dsp:cNvPr id="0" name=""/>
        <dsp:cNvSpPr/>
      </dsp:nvSpPr>
      <dsp:spPr>
        <a:xfrm rot="10800000">
          <a:off x="3086099" y="3257550"/>
          <a:ext cx="2057400" cy="1085850"/>
        </a:xfrm>
        <a:prstGeom prst="trapezoid">
          <a:avLst>
            <a:gd name="adj" fmla="val 94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TX</a:t>
          </a:r>
          <a:endParaRPr lang="en-US" sz="2600" kern="1200" dirty="0"/>
        </a:p>
      </dsp:txBody>
      <dsp:txXfrm rot="-10800000">
        <a:off x="3086099" y="3257550"/>
        <a:ext cx="2057400" cy="10858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75A3F-B68F-4740-B498-EC27A5DE9514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AD317-FDC6-4625-8A16-98A1D920CA40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Wounded Healer</a:t>
          </a:r>
          <a:endParaRPr lang="en-US" sz="2400" kern="1200" dirty="0"/>
        </a:p>
      </dsp:txBody>
      <dsp:txXfrm>
        <a:off x="2790161" y="455544"/>
        <a:ext cx="2547676" cy="868101"/>
      </dsp:txXfrm>
    </dsp:sp>
    <dsp:sp modelId="{DF4F41FA-0C50-47CB-AF84-5E71D0C27806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Helper Principle</a:t>
          </a:r>
          <a:endParaRPr lang="en-US" sz="2400" kern="1200" dirty="0"/>
        </a:p>
      </dsp:txBody>
      <dsp:txXfrm>
        <a:off x="2790161" y="1537822"/>
        <a:ext cx="2547676" cy="868101"/>
      </dsp:txXfrm>
    </dsp:sp>
    <dsp:sp modelId="{82488C6E-EFFA-4F52-8C80-68072B420ECD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Experiential Knowledge</a:t>
          </a:r>
          <a:endParaRPr lang="en-US" sz="2400" kern="1200" dirty="0"/>
        </a:p>
      </dsp:txBody>
      <dsp:txXfrm>
        <a:off x="2790161" y="2620101"/>
        <a:ext cx="2547676" cy="8681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4FA6-AD71-497E-9E3E-5AD08478F631}">
      <dsp:nvSpPr>
        <dsp:cNvPr id="0" name=""/>
        <dsp:cNvSpPr/>
      </dsp:nvSpPr>
      <dsp:spPr>
        <a:xfrm>
          <a:off x="1590873" y="0"/>
          <a:ext cx="4389437" cy="43894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E548E-BB3E-4D26-AB9D-255E52D0DF8B}">
      <dsp:nvSpPr>
        <dsp:cNvPr id="0" name=""/>
        <dsp:cNvSpPr/>
      </dsp:nvSpPr>
      <dsp:spPr>
        <a:xfrm>
          <a:off x="3785592" y="441301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Recovery Capital</a:t>
          </a:r>
          <a:endParaRPr lang="en-US" sz="2300" kern="1200" dirty="0"/>
        </a:p>
      </dsp:txBody>
      <dsp:txXfrm>
        <a:off x="3836315" y="492024"/>
        <a:ext cx="2751688" cy="937616"/>
      </dsp:txXfrm>
    </dsp:sp>
    <dsp:sp modelId="{69CCA06F-5C91-42D0-BFA9-75BAD3ADE86B}">
      <dsp:nvSpPr>
        <dsp:cNvPr id="0" name=""/>
        <dsp:cNvSpPr/>
      </dsp:nvSpPr>
      <dsp:spPr>
        <a:xfrm>
          <a:off x="3785592" y="1610246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Cultures/Pathways of Recovery </a:t>
          </a:r>
          <a:endParaRPr lang="en-US" sz="2300" kern="1200" dirty="0"/>
        </a:p>
      </dsp:txBody>
      <dsp:txXfrm>
        <a:off x="3836315" y="1660969"/>
        <a:ext cx="2751688" cy="937616"/>
      </dsp:txXfrm>
    </dsp:sp>
    <dsp:sp modelId="{B5E446D0-F6E7-499B-8C50-C68A10B13156}">
      <dsp:nvSpPr>
        <dsp:cNvPr id="0" name=""/>
        <dsp:cNvSpPr/>
      </dsp:nvSpPr>
      <dsp:spPr>
        <a:xfrm>
          <a:off x="3785592" y="2779190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Iatrogenesis</a:t>
          </a:r>
          <a:endParaRPr lang="en-US" sz="2300" kern="1200" dirty="0"/>
        </a:p>
      </dsp:txBody>
      <dsp:txXfrm>
        <a:off x="3836315" y="2829913"/>
        <a:ext cx="2751688" cy="937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0E952-2DA8-4C45-92AA-2B6674D745BD}">
      <dsp:nvSpPr>
        <dsp:cNvPr id="0" name=""/>
        <dsp:cNvSpPr/>
      </dsp:nvSpPr>
      <dsp:spPr>
        <a:xfrm rot="5400000">
          <a:off x="-180999" y="183274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</a:t>
          </a:r>
          <a:endParaRPr lang="en-US" sz="2300" kern="1200" dirty="0"/>
        </a:p>
      </dsp:txBody>
      <dsp:txXfrm rot="-5400000">
        <a:off x="1" y="424607"/>
        <a:ext cx="844666" cy="362000"/>
      </dsp:txXfrm>
    </dsp:sp>
    <dsp:sp modelId="{13B69DB4-FC1E-4C38-97AE-BDF834127FD8}">
      <dsp:nvSpPr>
        <dsp:cNvPr id="0" name=""/>
        <dsp:cNvSpPr/>
      </dsp:nvSpPr>
      <dsp:spPr>
        <a:xfrm rot="5400000">
          <a:off x="4144966" y="-3298025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Pre-recovery engagement </a:t>
          </a:r>
          <a:endParaRPr lang="en-US" sz="2400" kern="1200" dirty="0"/>
        </a:p>
      </dsp:txBody>
      <dsp:txXfrm rot="-5400000">
        <a:off x="844666" y="40563"/>
        <a:ext cx="7346645" cy="707757"/>
      </dsp:txXfrm>
    </dsp:sp>
    <dsp:sp modelId="{FB7D5006-9A74-45D0-99BF-CC73715E69A8}">
      <dsp:nvSpPr>
        <dsp:cNvPr id="0" name=""/>
        <dsp:cNvSpPr/>
      </dsp:nvSpPr>
      <dsp:spPr>
        <a:xfrm rot="5400000">
          <a:off x="-180999" y="1242681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</a:t>
          </a:r>
          <a:endParaRPr lang="en-US" sz="2300" kern="1200" dirty="0"/>
        </a:p>
      </dsp:txBody>
      <dsp:txXfrm rot="-5400000">
        <a:off x="1" y="1484014"/>
        <a:ext cx="844666" cy="362000"/>
      </dsp:txXfrm>
    </dsp:sp>
    <dsp:sp modelId="{C731C30B-42BA-4252-8356-86FA0A869876}">
      <dsp:nvSpPr>
        <dsp:cNvPr id="0" name=""/>
        <dsp:cNvSpPr/>
      </dsp:nvSpPr>
      <dsp:spPr>
        <a:xfrm rot="5400000">
          <a:off x="4144966" y="-2238618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Recovery Initiation and Stabilization</a:t>
          </a:r>
          <a:endParaRPr lang="en-US" sz="2400" kern="1200" dirty="0"/>
        </a:p>
      </dsp:txBody>
      <dsp:txXfrm rot="-5400000">
        <a:off x="844666" y="1099970"/>
        <a:ext cx="7346645" cy="707757"/>
      </dsp:txXfrm>
    </dsp:sp>
    <dsp:sp modelId="{CC2B5A3D-7218-446C-B067-48ED55DDCB43}">
      <dsp:nvSpPr>
        <dsp:cNvPr id="0" name=""/>
        <dsp:cNvSpPr/>
      </dsp:nvSpPr>
      <dsp:spPr>
        <a:xfrm rot="5400000">
          <a:off x="-180999" y="2302088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</a:t>
          </a:r>
          <a:endParaRPr lang="en-US" sz="2300" kern="1200" dirty="0"/>
        </a:p>
      </dsp:txBody>
      <dsp:txXfrm rot="-5400000">
        <a:off x="1" y="2543421"/>
        <a:ext cx="844666" cy="362000"/>
      </dsp:txXfrm>
    </dsp:sp>
    <dsp:sp modelId="{F4BDFFCB-3117-441F-B214-D8FBD534486C}">
      <dsp:nvSpPr>
        <dsp:cNvPr id="0" name=""/>
        <dsp:cNvSpPr/>
      </dsp:nvSpPr>
      <dsp:spPr>
        <a:xfrm rot="5400000">
          <a:off x="4144966" y="-1179211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Recovery Maintenance </a:t>
          </a:r>
          <a:endParaRPr lang="en-US" sz="2400" kern="1200" dirty="0"/>
        </a:p>
      </dsp:txBody>
      <dsp:txXfrm rot="-5400000">
        <a:off x="844666" y="2159377"/>
        <a:ext cx="7346645" cy="707757"/>
      </dsp:txXfrm>
    </dsp:sp>
    <dsp:sp modelId="{ABAE9AB4-8A3C-4771-A7A1-2FA0227DF792}">
      <dsp:nvSpPr>
        <dsp:cNvPr id="0" name=""/>
        <dsp:cNvSpPr/>
      </dsp:nvSpPr>
      <dsp:spPr>
        <a:xfrm rot="5400000">
          <a:off x="-180999" y="3361495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4</a:t>
          </a:r>
          <a:endParaRPr lang="en-US" sz="2300" kern="1200" dirty="0"/>
        </a:p>
      </dsp:txBody>
      <dsp:txXfrm rot="-5400000">
        <a:off x="1" y="3602828"/>
        <a:ext cx="844666" cy="362000"/>
      </dsp:txXfrm>
    </dsp:sp>
    <dsp:sp modelId="{790006F7-1C1B-4ECB-8213-842259689749}">
      <dsp:nvSpPr>
        <dsp:cNvPr id="0" name=""/>
        <dsp:cNvSpPr/>
      </dsp:nvSpPr>
      <dsp:spPr>
        <a:xfrm rot="5400000">
          <a:off x="4144966" y="-119804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Enhanced Quality of Personal/Family Life in Long-term Recovery </a:t>
          </a:r>
          <a:endParaRPr lang="en-US" sz="2400" kern="1200" dirty="0"/>
        </a:p>
      </dsp:txBody>
      <dsp:txXfrm rot="-5400000">
        <a:off x="844666" y="3218784"/>
        <a:ext cx="7346645" cy="7077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A1AAF-AE6E-4611-85EC-681948EB6C26}">
      <dsp:nvSpPr>
        <dsp:cNvPr id="0" name=""/>
        <dsp:cNvSpPr/>
      </dsp:nvSpPr>
      <dsp:spPr>
        <a:xfrm>
          <a:off x="0" y="1183118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062F6-6CD3-42B4-A320-FC2B673F0230}">
      <dsp:nvSpPr>
        <dsp:cNvPr id="0" name=""/>
        <dsp:cNvSpPr/>
      </dsp:nvSpPr>
      <dsp:spPr>
        <a:xfrm>
          <a:off x="411480" y="887918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Participation in Recovery Mutual Aid Groups</a:t>
          </a:r>
          <a:endParaRPr lang="en-US" sz="2000" kern="1200" dirty="0"/>
        </a:p>
      </dsp:txBody>
      <dsp:txXfrm>
        <a:off x="440301" y="916739"/>
        <a:ext cx="5703078" cy="532758"/>
      </dsp:txXfrm>
    </dsp:sp>
    <dsp:sp modelId="{E7A3AB56-F1DE-4A76-A3F1-15927A59E904}">
      <dsp:nvSpPr>
        <dsp:cNvPr id="0" name=""/>
        <dsp:cNvSpPr/>
      </dsp:nvSpPr>
      <dsp:spPr>
        <a:xfrm>
          <a:off x="0" y="2090318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EC431-8FF7-4F22-92F3-D8E5A5FD1B09}">
      <dsp:nvSpPr>
        <dsp:cNvPr id="0" name=""/>
        <dsp:cNvSpPr/>
      </dsp:nvSpPr>
      <dsp:spPr>
        <a:xfrm>
          <a:off x="411480" y="1795118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Recovery Status of Addiction Counselors</a:t>
          </a:r>
          <a:endParaRPr lang="en-US" sz="2000" kern="1200" dirty="0"/>
        </a:p>
      </dsp:txBody>
      <dsp:txXfrm>
        <a:off x="440301" y="1823939"/>
        <a:ext cx="5703078" cy="532758"/>
      </dsp:txXfrm>
    </dsp:sp>
    <dsp:sp modelId="{7135DF89-0E87-494A-ACC1-86C853078CDC}">
      <dsp:nvSpPr>
        <dsp:cNvPr id="0" name=""/>
        <dsp:cNvSpPr/>
      </dsp:nvSpPr>
      <dsp:spPr>
        <a:xfrm>
          <a:off x="0" y="2997518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C613A-9528-4486-8B70-3ADFFC953650}">
      <dsp:nvSpPr>
        <dsp:cNvPr id="0" name=""/>
        <dsp:cNvSpPr/>
      </dsp:nvSpPr>
      <dsp:spPr>
        <a:xfrm>
          <a:off x="411480" y="2702318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Recovery Home Evaluations</a:t>
          </a:r>
          <a:endParaRPr lang="en-US" sz="2000" kern="1200" dirty="0"/>
        </a:p>
      </dsp:txBody>
      <dsp:txXfrm>
        <a:off x="440301" y="2731139"/>
        <a:ext cx="5703078" cy="5327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79893-14A3-4129-AEBB-C03EA26EFBA9}">
      <dsp:nvSpPr>
        <dsp:cNvPr id="0" name=""/>
        <dsp:cNvSpPr/>
      </dsp:nvSpPr>
      <dsp:spPr>
        <a:xfrm>
          <a:off x="0" y="930218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94650-452B-4899-A246-D78FBE2DFF31}">
      <dsp:nvSpPr>
        <dsp:cNvPr id="0" name=""/>
        <dsp:cNvSpPr/>
      </dsp:nvSpPr>
      <dsp:spPr>
        <a:xfrm>
          <a:off x="411480" y="561218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4. Recovery School Evaluations </a:t>
          </a:r>
          <a:endParaRPr lang="en-US" sz="2500" kern="1200" dirty="0"/>
        </a:p>
      </dsp:txBody>
      <dsp:txXfrm>
        <a:off x="447506" y="597244"/>
        <a:ext cx="5688668" cy="665948"/>
      </dsp:txXfrm>
    </dsp:sp>
    <dsp:sp modelId="{E23BE63B-3D44-489F-8D65-A430DD9E91C8}">
      <dsp:nvSpPr>
        <dsp:cNvPr id="0" name=""/>
        <dsp:cNvSpPr/>
      </dsp:nvSpPr>
      <dsp:spPr>
        <a:xfrm>
          <a:off x="0" y="2064218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A2138-681D-4F48-99BA-B2F648D277FC}">
      <dsp:nvSpPr>
        <dsp:cNvPr id="0" name=""/>
        <dsp:cNvSpPr/>
      </dsp:nvSpPr>
      <dsp:spPr>
        <a:xfrm>
          <a:off x="411480" y="1695218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5. Peer-based Outreach</a:t>
          </a:r>
          <a:endParaRPr lang="en-US" sz="2500" kern="1200" dirty="0"/>
        </a:p>
      </dsp:txBody>
      <dsp:txXfrm>
        <a:off x="447506" y="1731244"/>
        <a:ext cx="5688668" cy="665948"/>
      </dsp:txXfrm>
    </dsp:sp>
    <dsp:sp modelId="{F0044BB4-75AD-4DD8-93AF-8080833AB37F}">
      <dsp:nvSpPr>
        <dsp:cNvPr id="0" name=""/>
        <dsp:cNvSpPr/>
      </dsp:nvSpPr>
      <dsp:spPr>
        <a:xfrm>
          <a:off x="0" y="3198218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6FE6C-35F5-4D7E-8A38-3B4573254645}">
      <dsp:nvSpPr>
        <dsp:cNvPr id="0" name=""/>
        <dsp:cNvSpPr/>
      </dsp:nvSpPr>
      <dsp:spPr>
        <a:xfrm>
          <a:off x="411480" y="2829218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6. Evaluations of Recovery Coach Role</a:t>
          </a:r>
          <a:endParaRPr lang="en-US" sz="2500" kern="1200" dirty="0"/>
        </a:p>
      </dsp:txBody>
      <dsp:txXfrm>
        <a:off x="447506" y="2865244"/>
        <a:ext cx="5688668" cy="665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482F5-F258-4A01-83B5-C87DE8201A3D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DB771-30D4-4E93-800A-590459764064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Paid vs. Volunteer</a:t>
          </a:r>
          <a:endParaRPr lang="en-US" sz="3700" kern="1200" dirty="0"/>
        </a:p>
      </dsp:txBody>
      <dsp:txXfrm>
        <a:off x="2194718" y="0"/>
        <a:ext cx="3017440" cy="1316833"/>
      </dsp:txXfrm>
    </dsp:sp>
    <dsp:sp modelId="{812A63B2-F3AE-4C42-B104-73D82C18E8A2}">
      <dsp:nvSpPr>
        <dsp:cNvPr id="0" name=""/>
        <dsp:cNvSpPr/>
      </dsp:nvSpPr>
      <dsp:spPr>
        <a:xfrm>
          <a:off x="768152" y="1316833"/>
          <a:ext cx="2853131" cy="28531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1F43-9B0A-4F9F-9F2D-FC3A966600F8}">
      <dsp:nvSpPr>
        <dsp:cNvPr id="0" name=""/>
        <dsp:cNvSpPr/>
      </dsp:nvSpPr>
      <dsp:spPr>
        <a:xfrm>
          <a:off x="2194718" y="1316833"/>
          <a:ext cx="6034881" cy="2853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Who Defines Peer</a:t>
          </a:r>
          <a:endParaRPr lang="en-US" sz="3700" kern="1200" dirty="0"/>
        </a:p>
      </dsp:txBody>
      <dsp:txXfrm>
        <a:off x="2194718" y="1316833"/>
        <a:ext cx="3017440" cy="1316829"/>
      </dsp:txXfrm>
    </dsp:sp>
    <dsp:sp modelId="{B1D8FC54-20DE-4CC3-B478-9AE8B15A0746}">
      <dsp:nvSpPr>
        <dsp:cNvPr id="0" name=""/>
        <dsp:cNvSpPr/>
      </dsp:nvSpPr>
      <dsp:spPr>
        <a:xfrm>
          <a:off x="1536303" y="2633663"/>
          <a:ext cx="1316829" cy="13168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2B3F-0173-4309-9EE0-AAC91E2775C1}">
      <dsp:nvSpPr>
        <dsp:cNvPr id="0" name=""/>
        <dsp:cNvSpPr/>
      </dsp:nvSpPr>
      <dsp:spPr>
        <a:xfrm>
          <a:off x="2194718" y="2633663"/>
          <a:ext cx="6034881" cy="13168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Ethical Guidelines</a:t>
          </a:r>
          <a:endParaRPr lang="en-US" sz="3700" kern="1200" dirty="0"/>
        </a:p>
      </dsp:txBody>
      <dsp:txXfrm>
        <a:off x="2194718" y="2633663"/>
        <a:ext cx="3017440" cy="1316829"/>
      </dsp:txXfrm>
    </dsp:sp>
    <dsp:sp modelId="{AD41C08C-6910-44A4-9D12-CBC02B416F80}">
      <dsp:nvSpPr>
        <dsp:cNvPr id="0" name=""/>
        <dsp:cNvSpPr/>
      </dsp:nvSpPr>
      <dsp:spPr>
        <a:xfrm>
          <a:off x="5212159" y="0"/>
          <a:ext cx="3017440" cy="13168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Pros &amp; Cons</a:t>
          </a:r>
          <a:endParaRPr lang="en-US" sz="2400" kern="1200" dirty="0"/>
        </a:p>
      </dsp:txBody>
      <dsp:txXfrm>
        <a:off x="5212159" y="0"/>
        <a:ext cx="3017440" cy="1316833"/>
      </dsp:txXfrm>
    </dsp:sp>
    <dsp:sp modelId="{419BA41F-2687-4C8E-B36C-1EDCCF14811B}">
      <dsp:nvSpPr>
        <dsp:cNvPr id="0" name=""/>
        <dsp:cNvSpPr/>
      </dsp:nvSpPr>
      <dsp:spPr>
        <a:xfrm>
          <a:off x="5212159" y="131683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Experience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Education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Training</a:t>
          </a:r>
          <a:endParaRPr lang="en-US" sz="2400" kern="1200" dirty="0"/>
        </a:p>
      </dsp:txBody>
      <dsp:txXfrm>
        <a:off x="5212159" y="1316833"/>
        <a:ext cx="3017440" cy="1316829"/>
      </dsp:txXfrm>
    </dsp:sp>
    <dsp:sp modelId="{827F5054-CB0C-462A-BB74-6D91EE731734}">
      <dsp:nvSpPr>
        <dsp:cNvPr id="0" name=""/>
        <dsp:cNvSpPr/>
      </dsp:nvSpPr>
      <dsp:spPr>
        <a:xfrm>
          <a:off x="5212159" y="263366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Supervision</a:t>
          </a:r>
          <a:endParaRPr lang="en-US" sz="2400" kern="1200" dirty="0"/>
        </a:p>
      </dsp:txBody>
      <dsp:txXfrm>
        <a:off x="5212159" y="2633663"/>
        <a:ext cx="3017440" cy="1316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CC2DB-3706-4D7F-9EA8-7C202DA14EE2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929A-B028-49DA-BB63-D485849C8557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Role Integrity</a:t>
          </a:r>
          <a:endParaRPr lang="en-US" sz="2600" kern="1200" dirty="0"/>
        </a:p>
      </dsp:txBody>
      <dsp:txXfrm>
        <a:off x="2194718" y="0"/>
        <a:ext cx="3017440" cy="1316833"/>
      </dsp:txXfrm>
    </dsp:sp>
    <dsp:sp modelId="{3F1F94A2-6606-47E5-BF1A-DFAAFAA5821E}">
      <dsp:nvSpPr>
        <dsp:cNvPr id="0" name=""/>
        <dsp:cNvSpPr/>
      </dsp:nvSpPr>
      <dsp:spPr>
        <a:xfrm>
          <a:off x="768152" y="1316833"/>
          <a:ext cx="2853131" cy="28531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EC724-4C7B-4A4A-B1BD-BA0665FA7402}">
      <dsp:nvSpPr>
        <dsp:cNvPr id="0" name=""/>
        <dsp:cNvSpPr/>
      </dsp:nvSpPr>
      <dsp:spPr>
        <a:xfrm>
          <a:off x="2194718" y="1316833"/>
          <a:ext cx="6034881" cy="2853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Cultural Adaptations</a:t>
          </a:r>
          <a:endParaRPr lang="en-US" sz="2600" kern="1200" dirty="0"/>
        </a:p>
      </dsp:txBody>
      <dsp:txXfrm>
        <a:off x="2194718" y="1316833"/>
        <a:ext cx="3017440" cy="1316829"/>
      </dsp:txXfrm>
    </dsp:sp>
    <dsp:sp modelId="{8DA993AA-D68F-4F5D-A0CC-67820AE44793}">
      <dsp:nvSpPr>
        <dsp:cNvPr id="0" name=""/>
        <dsp:cNvSpPr/>
      </dsp:nvSpPr>
      <dsp:spPr>
        <a:xfrm>
          <a:off x="1536303" y="2633663"/>
          <a:ext cx="1316829" cy="13168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ACF59-86FC-4684-ADD1-6E0EC294C1B5}">
      <dsp:nvSpPr>
        <dsp:cNvPr id="0" name=""/>
        <dsp:cNvSpPr/>
      </dsp:nvSpPr>
      <dsp:spPr>
        <a:xfrm>
          <a:off x="2194718" y="2633663"/>
          <a:ext cx="6034881" cy="13168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Relationships with Communities of Recovery </a:t>
          </a:r>
          <a:endParaRPr lang="en-US" sz="2600" kern="1200" dirty="0"/>
        </a:p>
      </dsp:txBody>
      <dsp:txXfrm>
        <a:off x="2194718" y="2633663"/>
        <a:ext cx="3017440" cy="1316829"/>
      </dsp:txXfrm>
    </dsp:sp>
    <dsp:sp modelId="{78BF87DF-869E-46C3-98BA-F5889FF8E091}">
      <dsp:nvSpPr>
        <dsp:cNvPr id="0" name=""/>
        <dsp:cNvSpPr/>
      </dsp:nvSpPr>
      <dsp:spPr>
        <a:xfrm>
          <a:off x="5212159" y="0"/>
          <a:ext cx="3017440" cy="13168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Role Clarity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Role Conflict</a:t>
          </a:r>
          <a:endParaRPr lang="en-US" sz="2100" kern="1200" dirty="0"/>
        </a:p>
      </dsp:txBody>
      <dsp:txXfrm>
        <a:off x="5212159" y="0"/>
        <a:ext cx="3017440" cy="1316833"/>
      </dsp:txXfrm>
    </dsp:sp>
    <dsp:sp modelId="{59DBCA0F-4044-4BDE-B406-7645387E017D}">
      <dsp:nvSpPr>
        <dsp:cNvPr id="0" name=""/>
        <dsp:cNvSpPr/>
      </dsp:nvSpPr>
      <dsp:spPr>
        <a:xfrm>
          <a:off x="5212159" y="131683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Experiential Knowledge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Experiential Expertise</a:t>
          </a:r>
          <a:endParaRPr lang="en-US" sz="2100" kern="1200" dirty="0"/>
        </a:p>
      </dsp:txBody>
      <dsp:txXfrm>
        <a:off x="5212159" y="1316833"/>
        <a:ext cx="3017440" cy="1316829"/>
      </dsp:txXfrm>
    </dsp:sp>
    <dsp:sp modelId="{43E156A7-4374-440B-9114-1C1EEF5D8C9C}">
      <dsp:nvSpPr>
        <dsp:cNvPr id="0" name=""/>
        <dsp:cNvSpPr/>
      </dsp:nvSpPr>
      <dsp:spPr>
        <a:xfrm>
          <a:off x="5212159" y="263366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Boundary Management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Self-Protection</a:t>
          </a:r>
          <a:endParaRPr lang="en-US" sz="2100" kern="1200" dirty="0"/>
        </a:p>
      </dsp:txBody>
      <dsp:txXfrm>
        <a:off x="5212159" y="2633663"/>
        <a:ext cx="3017440" cy="1316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5EAA-FBC1-40CB-BF68-9BF8ED096C80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Mutual Aid </a:t>
          </a:r>
          <a:endParaRPr lang="en-US" sz="3700" kern="1200" dirty="0"/>
        </a:p>
      </dsp:txBody>
      <dsp:txXfrm>
        <a:off x="1727" y="1755774"/>
        <a:ext cx="2688282" cy="1755774"/>
      </dsp:txXfrm>
    </dsp:sp>
    <dsp:sp modelId="{9B466B07-C559-44E6-A1B8-9387848EBDF1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975F-2976-4516-ADEE-2E89078B8362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Vacuum</a:t>
          </a:r>
          <a:endParaRPr lang="en-US" sz="3700" kern="1200" dirty="0"/>
        </a:p>
      </dsp:txBody>
      <dsp:txXfrm>
        <a:off x="2770658" y="1755774"/>
        <a:ext cx="2688282" cy="1755774"/>
      </dsp:txXfrm>
    </dsp:sp>
    <dsp:sp modelId="{7C2306DF-02F7-4DED-BCB2-364989A66F6F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E15F0-3C01-4F33-B160-F9E6398E0EF5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Specialty Treatment</a:t>
          </a:r>
          <a:endParaRPr lang="en-US" sz="3700" kern="1200" dirty="0"/>
        </a:p>
      </dsp:txBody>
      <dsp:txXfrm>
        <a:off x="5539589" y="1755774"/>
        <a:ext cx="2688282" cy="1755774"/>
      </dsp:txXfrm>
    </dsp:sp>
    <dsp:sp modelId="{8C8E71E3-3CAC-4E22-B732-C99E6F71D9A5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9DB3-884A-47D4-B551-7E24D229D6E5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E47CE-658C-4212-AC56-3F1F0A454D9C}">
      <dsp:nvSpPr>
        <dsp:cNvPr id="0" name=""/>
        <dsp:cNvSpPr/>
      </dsp:nvSpPr>
      <dsp:spPr>
        <a:xfrm rot="16200000">
          <a:off x="702" y="246757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History of Maltreatment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Anti-professionalism</a:t>
          </a:r>
          <a:endParaRPr lang="en-US" sz="2600" kern="1200" dirty="0"/>
        </a:p>
      </dsp:txBody>
      <dsp:txXfrm rot="5400000">
        <a:off x="702" y="1247328"/>
        <a:ext cx="3301885" cy="2001143"/>
      </dsp:txXfrm>
    </dsp:sp>
    <dsp:sp modelId="{E52B2D69-4C2F-4C19-9024-315B29B36BD1}">
      <dsp:nvSpPr>
        <dsp:cNvPr id="0" name=""/>
        <dsp:cNvSpPr/>
      </dsp:nvSpPr>
      <dsp:spPr>
        <a:xfrm rot="5400000">
          <a:off x="4226611" y="246757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Disregard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Condescension 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Control</a:t>
          </a:r>
          <a:endParaRPr lang="en-US" sz="2600" kern="1200" dirty="0"/>
        </a:p>
      </dsp:txBody>
      <dsp:txXfrm rot="-5400000">
        <a:off x="4927011" y="1247328"/>
        <a:ext cx="3301885" cy="2001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5EAA-FBC1-40CB-BF68-9BF8ED096C80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Sanctuary</a:t>
          </a:r>
          <a:endParaRPr lang="en-US" sz="2000" kern="1200" dirty="0"/>
        </a:p>
      </dsp:txBody>
      <dsp:txXfrm>
        <a:off x="1727" y="1755774"/>
        <a:ext cx="2688282" cy="1755774"/>
      </dsp:txXfrm>
    </dsp:sp>
    <dsp:sp modelId="{9B466B07-C559-44E6-A1B8-9387848EBDF1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975F-2976-4516-ADEE-2E89078B8362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Stigma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Contempt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Exclusion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Maltreatment</a:t>
          </a:r>
          <a:endParaRPr lang="en-US" sz="2000" kern="1200" dirty="0"/>
        </a:p>
      </dsp:txBody>
      <dsp:txXfrm>
        <a:off x="2770658" y="1755774"/>
        <a:ext cx="2688282" cy="1755774"/>
      </dsp:txXfrm>
    </dsp:sp>
    <dsp:sp modelId="{7C2306DF-02F7-4DED-BCB2-364989A66F6F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E15F0-3C01-4F33-B160-F9E6398E0EF5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Sanctuary </a:t>
          </a:r>
          <a:endParaRPr lang="en-US" sz="2000" kern="1200" dirty="0"/>
        </a:p>
      </dsp:txBody>
      <dsp:txXfrm>
        <a:off x="5539589" y="1755774"/>
        <a:ext cx="2688282" cy="1755774"/>
      </dsp:txXfrm>
    </dsp:sp>
    <dsp:sp modelId="{8C8E71E3-3CAC-4E22-B732-C99E6F71D9A5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9DB3-884A-47D4-B551-7E24D229D6E5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687C9-C556-4637-867A-B123B5B03E73}">
      <dsp:nvSpPr>
        <dsp:cNvPr id="0" name=""/>
        <dsp:cNvSpPr/>
      </dsp:nvSpPr>
      <dsp:spPr>
        <a:xfrm rot="10800000">
          <a:off x="1683361" y="1236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Tx</a:t>
          </a:r>
          <a:r>
            <a:rPr lang="en-US" sz="3400" kern="1200" dirty="0" smtClean="0"/>
            <a:t> Evolving out of Mutual Aid </a:t>
          </a:r>
          <a:endParaRPr lang="en-US" sz="3400" kern="1200" dirty="0"/>
        </a:p>
      </dsp:txBody>
      <dsp:txXfrm rot="10800000">
        <a:off x="1988264" y="1236"/>
        <a:ext cx="5167781" cy="1219612"/>
      </dsp:txXfrm>
    </dsp:sp>
    <dsp:sp modelId="{A96697E1-0716-4A57-9352-7756DEA56C5D}">
      <dsp:nvSpPr>
        <dsp:cNvPr id="0" name=""/>
        <dsp:cNvSpPr/>
      </dsp:nvSpPr>
      <dsp:spPr>
        <a:xfrm>
          <a:off x="1073554" y="1236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51ACB-49F2-4D8F-AD01-BFC40741834A}">
      <dsp:nvSpPr>
        <dsp:cNvPr id="0" name=""/>
        <dsp:cNvSpPr/>
      </dsp:nvSpPr>
      <dsp:spPr>
        <a:xfrm rot="10800000">
          <a:off x="1683361" y="1584912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Early Policy Advocacy  </a:t>
          </a:r>
          <a:endParaRPr lang="en-US" sz="3400" kern="1200" dirty="0"/>
        </a:p>
      </dsp:txBody>
      <dsp:txXfrm rot="10800000">
        <a:off x="1988264" y="1584912"/>
        <a:ext cx="5167781" cy="1219612"/>
      </dsp:txXfrm>
    </dsp:sp>
    <dsp:sp modelId="{8E463A63-7D4C-4958-B2BD-5F2998DBAAA5}">
      <dsp:nvSpPr>
        <dsp:cNvPr id="0" name=""/>
        <dsp:cNvSpPr/>
      </dsp:nvSpPr>
      <dsp:spPr>
        <a:xfrm>
          <a:off x="1073554" y="1584912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B9580-D0CE-481F-83D1-02278A425A54}">
      <dsp:nvSpPr>
        <dsp:cNvPr id="0" name=""/>
        <dsp:cNvSpPr/>
      </dsp:nvSpPr>
      <dsp:spPr>
        <a:xfrm rot="10800000">
          <a:off x="1683361" y="3168587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Clubhouses </a:t>
          </a:r>
          <a:endParaRPr lang="en-US" sz="3400" kern="1200" dirty="0"/>
        </a:p>
      </dsp:txBody>
      <dsp:txXfrm rot="10800000">
        <a:off x="1988264" y="3168587"/>
        <a:ext cx="5167781" cy="1219612"/>
      </dsp:txXfrm>
    </dsp:sp>
    <dsp:sp modelId="{B34CD066-1799-405E-98A7-E1CC1DD73DC0}">
      <dsp:nvSpPr>
        <dsp:cNvPr id="0" name=""/>
        <dsp:cNvSpPr/>
      </dsp:nvSpPr>
      <dsp:spPr>
        <a:xfrm>
          <a:off x="1073554" y="3168587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B603-E1F3-4760-8205-69937CBC2062}">
      <dsp:nvSpPr>
        <dsp:cNvPr id="0" name=""/>
        <dsp:cNvSpPr/>
      </dsp:nvSpPr>
      <dsp:spPr>
        <a:xfrm rot="10800000">
          <a:off x="1683361" y="1236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Mutual Aid Birthed within Treatment </a:t>
          </a:r>
          <a:endParaRPr lang="en-US" sz="2400" kern="1200" dirty="0"/>
        </a:p>
      </dsp:txBody>
      <dsp:txXfrm rot="10800000">
        <a:off x="1988264" y="1236"/>
        <a:ext cx="5167781" cy="1219612"/>
      </dsp:txXfrm>
    </dsp:sp>
    <dsp:sp modelId="{32C9CFA5-0F7C-4508-953B-55BF953051F5}">
      <dsp:nvSpPr>
        <dsp:cNvPr id="0" name=""/>
        <dsp:cNvSpPr/>
      </dsp:nvSpPr>
      <dsp:spPr>
        <a:xfrm>
          <a:off x="1073554" y="1236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C2F07-090E-4712-A63F-AB53A2DC5809}">
      <dsp:nvSpPr>
        <dsp:cNvPr id="0" name=""/>
        <dsp:cNvSpPr/>
      </dsp:nvSpPr>
      <dsp:spPr>
        <a:xfrm rot="10800000">
          <a:off x="1683361" y="1584912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Outpatient </a:t>
          </a:r>
          <a:r>
            <a:rPr lang="en-US" sz="2400" kern="1200" dirty="0" err="1" smtClean="0"/>
            <a:t>Tx</a:t>
          </a:r>
          <a:r>
            <a:rPr lang="en-US" sz="2400" kern="1200" dirty="0" smtClean="0"/>
            <a:t>, Halfway House Movement &amp; Alumni Associations</a:t>
          </a:r>
          <a:endParaRPr lang="en-US" sz="2400" kern="1200" dirty="0"/>
        </a:p>
      </dsp:txBody>
      <dsp:txXfrm rot="10800000">
        <a:off x="1988264" y="1584912"/>
        <a:ext cx="5167781" cy="1219612"/>
      </dsp:txXfrm>
    </dsp:sp>
    <dsp:sp modelId="{12723DCF-A3C8-4593-BDDA-A60E51E2E4F8}">
      <dsp:nvSpPr>
        <dsp:cNvPr id="0" name=""/>
        <dsp:cNvSpPr/>
      </dsp:nvSpPr>
      <dsp:spPr>
        <a:xfrm>
          <a:off x="1073554" y="1584912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AF264-1EA2-42B2-B0E2-5A19AEBCDDE9}">
      <dsp:nvSpPr>
        <dsp:cNvPr id="0" name=""/>
        <dsp:cNvSpPr/>
      </dsp:nvSpPr>
      <dsp:spPr>
        <a:xfrm rot="10800000">
          <a:off x="1683361" y="3168587"/>
          <a:ext cx="5472684" cy="1219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Integration of Mutual Aid and </a:t>
          </a:r>
          <a:r>
            <a:rPr lang="en-US" sz="2400" kern="1200" dirty="0" err="1" smtClean="0"/>
            <a:t>Tx</a:t>
          </a:r>
          <a:endParaRPr lang="en-US" sz="2400" kern="1200" dirty="0"/>
        </a:p>
      </dsp:txBody>
      <dsp:txXfrm rot="10800000">
        <a:off x="1988264" y="3168587"/>
        <a:ext cx="5167781" cy="1219612"/>
      </dsp:txXfrm>
    </dsp:sp>
    <dsp:sp modelId="{CA59322D-E0F5-4DE7-9337-25535373518E}">
      <dsp:nvSpPr>
        <dsp:cNvPr id="0" name=""/>
        <dsp:cNvSpPr/>
      </dsp:nvSpPr>
      <dsp:spPr>
        <a:xfrm>
          <a:off x="1073554" y="3168587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5EAA-FBC1-40CB-BF68-9BF8ED096C80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Expansion, Diversification  &amp; Expanding Identity</a:t>
          </a:r>
          <a:endParaRPr lang="en-US" sz="2000" kern="1200" dirty="0"/>
        </a:p>
      </dsp:txBody>
      <dsp:txXfrm>
        <a:off x="1727" y="1755774"/>
        <a:ext cx="2688282" cy="1755774"/>
      </dsp:txXfrm>
    </dsp:sp>
    <dsp:sp modelId="{9B466B07-C559-44E6-A1B8-9387848EBDF1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975F-2976-4516-ADEE-2E89078B8362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Recovery   Institutions &amp; Culture of Recovery</a:t>
          </a:r>
          <a:endParaRPr lang="en-US" sz="2000" kern="1200" dirty="0"/>
        </a:p>
      </dsp:txBody>
      <dsp:txXfrm>
        <a:off x="2770658" y="1755774"/>
        <a:ext cx="2688282" cy="1755774"/>
      </dsp:txXfrm>
    </dsp:sp>
    <dsp:sp modelId="{7C2306DF-02F7-4DED-BCB2-364989A66F6F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E15F0-3C01-4F33-B160-F9E6398E0EF5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Recovery as new paradigm; RM  &amp; ROSC; Mainstreaming of </a:t>
          </a:r>
          <a:r>
            <a:rPr lang="en-US" sz="2000" kern="1200" dirty="0" err="1" smtClean="0"/>
            <a:t>Tx</a:t>
          </a:r>
          <a:r>
            <a:rPr lang="en-US" sz="2000" kern="1200" dirty="0" smtClean="0"/>
            <a:t> &amp; Recovery Support </a:t>
          </a:r>
          <a:endParaRPr lang="en-US" sz="2000" kern="1200" dirty="0"/>
        </a:p>
      </dsp:txBody>
      <dsp:txXfrm>
        <a:off x="5539589" y="1755774"/>
        <a:ext cx="2688282" cy="1755774"/>
      </dsp:txXfrm>
    </dsp:sp>
    <dsp:sp modelId="{8C8E71E3-3CAC-4E22-B732-C99E6F71D9A5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9DB3-884A-47D4-B551-7E24D229D6E5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8491E-3FA3-4A72-98AB-92B362C174C9}">
      <dsp:nvSpPr>
        <dsp:cNvPr id="0" name=""/>
        <dsp:cNvSpPr/>
      </dsp:nvSpPr>
      <dsp:spPr>
        <a:xfrm>
          <a:off x="3603463" y="659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RCOs</a:t>
          </a:r>
          <a:endParaRPr lang="en-US" sz="1000" kern="1200" dirty="0"/>
        </a:p>
      </dsp:txBody>
      <dsp:txXfrm>
        <a:off x="3753230" y="150426"/>
        <a:ext cx="723138" cy="723138"/>
      </dsp:txXfrm>
    </dsp:sp>
    <dsp:sp modelId="{6BB0B63D-213D-4148-81A4-1C5EDBF11BE1}">
      <dsp:nvSpPr>
        <dsp:cNvPr id="0" name=""/>
        <dsp:cNvSpPr/>
      </dsp:nvSpPr>
      <dsp:spPr>
        <a:xfrm rot="1542857">
          <a:off x="4663823" y="669360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667867" y="720674"/>
        <a:ext cx="190549" cy="207091"/>
      </dsp:txXfrm>
    </dsp:sp>
    <dsp:sp modelId="{E36F48D9-146A-40F5-A6B2-2801CE304F7E}">
      <dsp:nvSpPr>
        <dsp:cNvPr id="0" name=""/>
        <dsp:cNvSpPr/>
      </dsp:nvSpPr>
      <dsp:spPr>
        <a:xfrm>
          <a:off x="4987605" y="667227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Recovery Community Centers</a:t>
          </a:r>
          <a:endParaRPr lang="en-US" sz="1000" kern="1200" dirty="0"/>
        </a:p>
      </dsp:txBody>
      <dsp:txXfrm>
        <a:off x="5137372" y="816994"/>
        <a:ext cx="723138" cy="723138"/>
      </dsp:txXfrm>
    </dsp:sp>
    <dsp:sp modelId="{08506BE7-F6B4-4684-A309-4144CCDB443A}">
      <dsp:nvSpPr>
        <dsp:cNvPr id="0" name=""/>
        <dsp:cNvSpPr/>
      </dsp:nvSpPr>
      <dsp:spPr>
        <a:xfrm rot="4628571">
          <a:off x="5532048" y="1747358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563794" y="1776580"/>
        <a:ext cx="190549" cy="207091"/>
      </dsp:txXfrm>
    </dsp:sp>
    <dsp:sp modelId="{28F2638B-55B6-4A8C-AD82-212C4CA17727}">
      <dsp:nvSpPr>
        <dsp:cNvPr id="0" name=""/>
        <dsp:cNvSpPr/>
      </dsp:nvSpPr>
      <dsp:spPr>
        <a:xfrm>
          <a:off x="5329460" y="2164991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Recovery Homes</a:t>
          </a:r>
          <a:endParaRPr lang="en-US" sz="1000" kern="1200" dirty="0"/>
        </a:p>
      </dsp:txBody>
      <dsp:txXfrm>
        <a:off x="5479227" y="2314758"/>
        <a:ext cx="723138" cy="723138"/>
      </dsp:txXfrm>
    </dsp:sp>
    <dsp:sp modelId="{D53E2E48-7B37-4B97-8EE8-705F600B9BD3}">
      <dsp:nvSpPr>
        <dsp:cNvPr id="0" name=""/>
        <dsp:cNvSpPr/>
      </dsp:nvSpPr>
      <dsp:spPr>
        <a:xfrm rot="7714286">
          <a:off x="5230565" y="3098285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5296855" y="3135391"/>
        <a:ext cx="190549" cy="207091"/>
      </dsp:txXfrm>
    </dsp:sp>
    <dsp:sp modelId="{A4414D16-9164-43CA-BFAA-98F667DAD452}">
      <dsp:nvSpPr>
        <dsp:cNvPr id="0" name=""/>
        <dsp:cNvSpPr/>
      </dsp:nvSpPr>
      <dsp:spPr>
        <a:xfrm>
          <a:off x="4371604" y="3366104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Recovery Schools</a:t>
          </a:r>
          <a:endParaRPr lang="en-US" sz="1000" kern="1200" dirty="0"/>
        </a:p>
      </dsp:txBody>
      <dsp:txXfrm>
        <a:off x="4521371" y="3515871"/>
        <a:ext cx="723138" cy="723138"/>
      </dsp:txXfrm>
    </dsp:sp>
    <dsp:sp modelId="{E375EC1A-08E8-49A1-BD25-42790C795FD9}">
      <dsp:nvSpPr>
        <dsp:cNvPr id="0" name=""/>
        <dsp:cNvSpPr/>
      </dsp:nvSpPr>
      <dsp:spPr>
        <a:xfrm rot="10800000">
          <a:off x="3986397" y="3704865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068061" y="3773895"/>
        <a:ext cx="190549" cy="207091"/>
      </dsp:txXfrm>
    </dsp:sp>
    <dsp:sp modelId="{B3D48F32-32E2-446F-B120-E229ACEC8481}">
      <dsp:nvSpPr>
        <dsp:cNvPr id="0" name=""/>
        <dsp:cNvSpPr/>
      </dsp:nvSpPr>
      <dsp:spPr>
        <a:xfrm>
          <a:off x="2835322" y="3366104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Recovery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Industries</a:t>
          </a:r>
          <a:endParaRPr lang="en-US" sz="1000" kern="1200" dirty="0"/>
        </a:p>
      </dsp:txBody>
      <dsp:txXfrm>
        <a:off x="2985089" y="3515871"/>
        <a:ext cx="723138" cy="723138"/>
      </dsp:txXfrm>
    </dsp:sp>
    <dsp:sp modelId="{766C9C8C-7E25-4D97-8D84-081791E6BF04}">
      <dsp:nvSpPr>
        <dsp:cNvPr id="0" name=""/>
        <dsp:cNvSpPr/>
      </dsp:nvSpPr>
      <dsp:spPr>
        <a:xfrm rot="13885714">
          <a:off x="2736427" y="3110331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802717" y="3211285"/>
        <a:ext cx="190549" cy="207091"/>
      </dsp:txXfrm>
    </dsp:sp>
    <dsp:sp modelId="{185C746E-8047-4C33-86DC-432AA8B1DA4E}">
      <dsp:nvSpPr>
        <dsp:cNvPr id="0" name=""/>
        <dsp:cNvSpPr/>
      </dsp:nvSpPr>
      <dsp:spPr>
        <a:xfrm>
          <a:off x="1877466" y="2164991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Recovery  Ministries </a:t>
          </a:r>
          <a:endParaRPr lang="en-US" sz="1000" kern="1200" dirty="0"/>
        </a:p>
      </dsp:txBody>
      <dsp:txXfrm>
        <a:off x="2027233" y="2314758"/>
        <a:ext cx="723138" cy="723138"/>
      </dsp:txXfrm>
    </dsp:sp>
    <dsp:sp modelId="{84ADAD9F-7335-41AA-BC27-BB5664175906}">
      <dsp:nvSpPr>
        <dsp:cNvPr id="0" name=""/>
        <dsp:cNvSpPr/>
      </dsp:nvSpPr>
      <dsp:spPr>
        <a:xfrm rot="16971429">
          <a:off x="2421909" y="1762380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53655" y="1871218"/>
        <a:ext cx="190549" cy="207091"/>
      </dsp:txXfrm>
    </dsp:sp>
    <dsp:sp modelId="{7D35AFDF-4739-4BFC-962B-DD00149E5F1F}">
      <dsp:nvSpPr>
        <dsp:cNvPr id="0" name=""/>
        <dsp:cNvSpPr/>
      </dsp:nvSpPr>
      <dsp:spPr>
        <a:xfrm>
          <a:off x="2219321" y="667227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Recovery Cafes</a:t>
          </a:r>
          <a:endParaRPr lang="en-US" sz="1000" kern="1200" dirty="0"/>
        </a:p>
      </dsp:txBody>
      <dsp:txXfrm>
        <a:off x="2369088" y="816994"/>
        <a:ext cx="723138" cy="723138"/>
      </dsp:txXfrm>
    </dsp:sp>
    <dsp:sp modelId="{F0B98BF0-B77E-4F39-AFDC-E4CDE8CDC902}">
      <dsp:nvSpPr>
        <dsp:cNvPr id="0" name=""/>
        <dsp:cNvSpPr/>
      </dsp:nvSpPr>
      <dsp:spPr>
        <a:xfrm rot="20057143">
          <a:off x="3279681" y="676046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83725" y="762792"/>
        <a:ext cx="190549" cy="207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3A7E-8860-4984-9FFD-6B510EED7D3E}">
      <dsp:nvSpPr>
        <dsp:cNvPr id="0" name=""/>
        <dsp:cNvSpPr/>
      </dsp:nvSpPr>
      <dsp:spPr>
        <a:xfrm>
          <a:off x="3603463" y="659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History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Heroes </a:t>
          </a:r>
          <a:endParaRPr lang="en-US" sz="1400" kern="1200" dirty="0"/>
        </a:p>
      </dsp:txBody>
      <dsp:txXfrm>
        <a:off x="3753230" y="150426"/>
        <a:ext cx="723138" cy="723138"/>
      </dsp:txXfrm>
    </dsp:sp>
    <dsp:sp modelId="{EAD05D14-E2F4-4904-8D24-9967C6B6E1C0}">
      <dsp:nvSpPr>
        <dsp:cNvPr id="0" name=""/>
        <dsp:cNvSpPr/>
      </dsp:nvSpPr>
      <dsp:spPr>
        <a:xfrm rot="1542857">
          <a:off x="4663823" y="669360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667867" y="720674"/>
        <a:ext cx="190549" cy="207091"/>
      </dsp:txXfrm>
    </dsp:sp>
    <dsp:sp modelId="{3A3EAF8D-D242-4ED0-B121-8664F5DA3A9C}">
      <dsp:nvSpPr>
        <dsp:cNvPr id="0" name=""/>
        <dsp:cNvSpPr/>
      </dsp:nvSpPr>
      <dsp:spPr>
        <a:xfrm>
          <a:off x="4987605" y="667227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Values</a:t>
          </a:r>
          <a:endParaRPr lang="en-US" sz="1400" kern="1200" dirty="0"/>
        </a:p>
      </dsp:txBody>
      <dsp:txXfrm>
        <a:off x="5137372" y="816994"/>
        <a:ext cx="723138" cy="723138"/>
      </dsp:txXfrm>
    </dsp:sp>
    <dsp:sp modelId="{A2DD0FDE-F83F-4F71-A3F3-277941FEBD2F}">
      <dsp:nvSpPr>
        <dsp:cNvPr id="0" name=""/>
        <dsp:cNvSpPr/>
      </dsp:nvSpPr>
      <dsp:spPr>
        <a:xfrm rot="4628571">
          <a:off x="5532048" y="1747358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563794" y="1776580"/>
        <a:ext cx="190549" cy="207091"/>
      </dsp:txXfrm>
    </dsp:sp>
    <dsp:sp modelId="{F92BF91D-F25A-4C52-8AFA-F5F2A753238B}">
      <dsp:nvSpPr>
        <dsp:cNvPr id="0" name=""/>
        <dsp:cNvSpPr/>
      </dsp:nvSpPr>
      <dsp:spPr>
        <a:xfrm>
          <a:off x="5329460" y="2164991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Symbols</a:t>
          </a:r>
          <a:endParaRPr lang="en-US" sz="1400" kern="1200" dirty="0"/>
        </a:p>
      </dsp:txBody>
      <dsp:txXfrm>
        <a:off x="5479227" y="2314758"/>
        <a:ext cx="723138" cy="723138"/>
      </dsp:txXfrm>
    </dsp:sp>
    <dsp:sp modelId="{E1B70B9A-3D32-4D71-9441-82F8DB3939FC}">
      <dsp:nvSpPr>
        <dsp:cNvPr id="0" name=""/>
        <dsp:cNvSpPr/>
      </dsp:nvSpPr>
      <dsp:spPr>
        <a:xfrm rot="7714286">
          <a:off x="5230565" y="3098285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296855" y="3135391"/>
        <a:ext cx="190549" cy="207091"/>
      </dsp:txXfrm>
    </dsp:sp>
    <dsp:sp modelId="{DBB763BE-A2B3-453C-92A7-8BED621DD577}">
      <dsp:nvSpPr>
        <dsp:cNvPr id="0" name=""/>
        <dsp:cNvSpPr/>
      </dsp:nvSpPr>
      <dsp:spPr>
        <a:xfrm>
          <a:off x="4371604" y="3366104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Rituals</a:t>
          </a:r>
          <a:endParaRPr lang="en-US" sz="1400" kern="1200" dirty="0"/>
        </a:p>
      </dsp:txBody>
      <dsp:txXfrm>
        <a:off x="4521371" y="3515871"/>
        <a:ext cx="723138" cy="723138"/>
      </dsp:txXfrm>
    </dsp:sp>
    <dsp:sp modelId="{E0C9D014-30B1-476F-A9EA-CA3CC3EBCF7C}">
      <dsp:nvSpPr>
        <dsp:cNvPr id="0" name=""/>
        <dsp:cNvSpPr/>
      </dsp:nvSpPr>
      <dsp:spPr>
        <a:xfrm rot="10800000">
          <a:off x="3986397" y="3704865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068061" y="3773895"/>
        <a:ext cx="190549" cy="207091"/>
      </dsp:txXfrm>
    </dsp:sp>
    <dsp:sp modelId="{36D2DBFF-7380-40B4-951F-99D1BBDD4D0A}">
      <dsp:nvSpPr>
        <dsp:cNvPr id="0" name=""/>
        <dsp:cNvSpPr/>
      </dsp:nvSpPr>
      <dsp:spPr>
        <a:xfrm>
          <a:off x="2835322" y="3366104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Music</a:t>
          </a:r>
          <a:endParaRPr lang="en-US" sz="1400" kern="1200" dirty="0"/>
        </a:p>
      </dsp:txBody>
      <dsp:txXfrm>
        <a:off x="2985089" y="3515871"/>
        <a:ext cx="723138" cy="723138"/>
      </dsp:txXfrm>
    </dsp:sp>
    <dsp:sp modelId="{B6F5B19C-0FDA-440D-938F-26F0FC0B9DC9}">
      <dsp:nvSpPr>
        <dsp:cNvPr id="0" name=""/>
        <dsp:cNvSpPr/>
      </dsp:nvSpPr>
      <dsp:spPr>
        <a:xfrm rot="13885714">
          <a:off x="2736427" y="3110331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802717" y="3211285"/>
        <a:ext cx="190549" cy="207091"/>
      </dsp:txXfrm>
    </dsp:sp>
    <dsp:sp modelId="{AB30219C-6617-42BC-AD40-DD4C880A7F5A}">
      <dsp:nvSpPr>
        <dsp:cNvPr id="0" name=""/>
        <dsp:cNvSpPr/>
      </dsp:nvSpPr>
      <dsp:spPr>
        <a:xfrm>
          <a:off x="1877466" y="2164991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Media</a:t>
          </a:r>
          <a:endParaRPr lang="en-US" sz="1400" kern="1200" dirty="0"/>
        </a:p>
      </dsp:txBody>
      <dsp:txXfrm>
        <a:off x="2027233" y="2314758"/>
        <a:ext cx="723138" cy="723138"/>
      </dsp:txXfrm>
    </dsp:sp>
    <dsp:sp modelId="{9C8BB982-3E1C-4080-8DA1-DEBE523D9830}">
      <dsp:nvSpPr>
        <dsp:cNvPr id="0" name=""/>
        <dsp:cNvSpPr/>
      </dsp:nvSpPr>
      <dsp:spPr>
        <a:xfrm rot="16971429">
          <a:off x="2421909" y="1762380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453655" y="1871218"/>
        <a:ext cx="190549" cy="207091"/>
      </dsp:txXfrm>
    </dsp:sp>
    <dsp:sp modelId="{74ECA4CB-A8D9-4A27-B772-7A6287F6274B}">
      <dsp:nvSpPr>
        <dsp:cNvPr id="0" name=""/>
        <dsp:cNvSpPr/>
      </dsp:nvSpPr>
      <dsp:spPr>
        <a:xfrm>
          <a:off x="2219321" y="667227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</a:t>
          </a:r>
          <a:endParaRPr lang="en-US" sz="1400" kern="1200" dirty="0"/>
        </a:p>
      </dsp:txBody>
      <dsp:txXfrm>
        <a:off x="2369088" y="816994"/>
        <a:ext cx="723138" cy="723138"/>
      </dsp:txXfrm>
    </dsp:sp>
    <dsp:sp modelId="{F10EE6C6-9121-41CD-AE8B-C730072BABCF}">
      <dsp:nvSpPr>
        <dsp:cNvPr id="0" name=""/>
        <dsp:cNvSpPr/>
      </dsp:nvSpPr>
      <dsp:spPr>
        <a:xfrm rot="20057143">
          <a:off x="3279681" y="676046"/>
          <a:ext cx="27221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283725" y="762792"/>
        <a:ext cx="190549" cy="207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85B29-C819-47FF-B314-A03342BC64AC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58314-6C7F-47F8-9C68-931470F8AE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	 </a:t>
            </a:r>
            <a:r>
              <a:rPr lang="en-US" b="1" dirty="0" smtClean="0"/>
              <a:t>Peer Recovery Support Services: 		History, Theory, Science &amp; Practice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		William White, MA</a:t>
            </a:r>
          </a:p>
          <a:p>
            <a:pPr algn="ctr">
              <a:buNone/>
            </a:pPr>
            <a:r>
              <a:rPr lang="en-US" dirty="0" smtClean="0"/>
              <a:t>Senior Research Consultant</a:t>
            </a:r>
          </a:p>
          <a:p>
            <a:pPr algn="ctr">
              <a:buNone/>
            </a:pPr>
            <a:r>
              <a:rPr lang="en-US" dirty="0" smtClean="0"/>
              <a:t>Chestnut Health Systems</a:t>
            </a:r>
          </a:p>
          <a:p>
            <a:pPr algn="ctr">
              <a:buNone/>
            </a:pPr>
            <a:r>
              <a:rPr lang="en-US" dirty="0" smtClean="0"/>
              <a:t>bwhite@chestnut.org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Recovery Advocacy Movement </a:t>
            </a:r>
            <a:endParaRPr lang="en-US" dirty="0"/>
          </a:p>
        </p:txBody>
      </p:sp>
      <p:pic>
        <p:nvPicPr>
          <p:cNvPr id="7" name="Content Placeholder 6" descr="silence_pos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3886200" cy="4267200"/>
          </a:xfrm>
        </p:spPr>
      </p:pic>
      <p:pic>
        <p:nvPicPr>
          <p:cNvPr id="8" name="Content Placeholder 7" descr="crowd_walk_hill_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057400"/>
            <a:ext cx="4419600" cy="4114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Recovery Support Institutions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Emerging Culture of Recovery</a:t>
            </a:r>
            <a:br>
              <a:rPr lang="en-US" dirty="0" smtClean="0"/>
            </a:br>
            <a:r>
              <a:rPr lang="en-US" dirty="0" smtClean="0"/>
              <a:t>Beyond Recovery Fellowships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Theory of P-BRSS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P-BRSS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r>
              <a:rPr lang="en-US" dirty="0" smtClean="0"/>
              <a:t>Theory of P-BRSS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Recovery for many is a physical and psychological journey from a culture of addiction to culture of recovery</a:t>
            </a:r>
          </a:p>
          <a:p>
            <a:pPr marL="514350" indent="-514350">
              <a:buAutoNum type="arabicPeriod"/>
            </a:pPr>
            <a:r>
              <a:rPr lang="en-US" dirty="0" smtClean="0"/>
              <a:t>Journey can be aided by wounded healers &amp; enmeshment in a community of shared experience</a:t>
            </a:r>
          </a:p>
          <a:p>
            <a:pPr marL="514350" indent="-514350">
              <a:buAutoNum type="arabicPeriod"/>
            </a:pPr>
            <a:r>
              <a:rPr lang="en-US" dirty="0" smtClean="0"/>
              <a:t>Recovery is contagious—often something caught before chosen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18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Theory of P-BRSS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Recovery prevalence influenced by recovery carriers.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 Recovery prevalence &amp; density of recovery carriers constitute critical elements of community recovery capital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Community/Culture Development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6. Recovery outcomes in addiction treatment are influenced as much by scope and depth of community recovery capital as intrapersonal factors.</a:t>
            </a:r>
          </a:p>
          <a:p>
            <a:pPr>
              <a:buNone/>
            </a:pPr>
            <a:r>
              <a:rPr lang="en-US" dirty="0" smtClean="0"/>
              <a:t>7. The density of recovery carriers and the volume and quality of recovery capital can be strategically increased through P-BRSS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Community/Culture Development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8. The growth of personal/family/community recovery capital could result in four important outcomes: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Increased rates of natural recovery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Increased retention in both recovery mutual aid and treatment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Discovery of potent service/support combinations and sequences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Matching combinations/sequences to special populations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P-BRSS and Stages of Recovery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Outline the history of peer-based recovery support (P-BRSS) in the U.S. </a:t>
            </a:r>
          </a:p>
          <a:p>
            <a:r>
              <a:rPr lang="en-US" dirty="0" smtClean="0"/>
              <a:t>Discuss the theoretical underpinnings of P-BRSS</a:t>
            </a:r>
          </a:p>
          <a:p>
            <a:r>
              <a:rPr lang="en-US" dirty="0" smtClean="0"/>
              <a:t>Highlight scientific studies related to peer recovery support</a:t>
            </a:r>
          </a:p>
          <a:p>
            <a:r>
              <a:rPr lang="en-US" dirty="0" smtClean="0"/>
              <a:t>Discuss key P-BRSS implementation issues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 Arenas of Scientific Research related to P-BRSS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 Arenas of Scientific Research related to P-BRSS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Settings in which Recovery Coach Role are being Piloted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Recovery Community Organizations / Recovery community Centers</a:t>
            </a:r>
          </a:p>
          <a:p>
            <a:r>
              <a:rPr lang="en-US" dirty="0" smtClean="0"/>
              <a:t>Addiction Treatment Programs</a:t>
            </a:r>
          </a:p>
          <a:p>
            <a:r>
              <a:rPr lang="en-US" dirty="0" smtClean="0"/>
              <a:t>Indigenous community organizations, e.g., churches, schools, youth centers</a:t>
            </a:r>
          </a:p>
          <a:p>
            <a:r>
              <a:rPr lang="en-US" dirty="0" smtClean="0"/>
              <a:t>Managed Behavioral Healthcare Organizations</a:t>
            </a:r>
          </a:p>
          <a:p>
            <a:r>
              <a:rPr lang="en-US" dirty="0" smtClean="0"/>
              <a:t>Criminal Justice System</a:t>
            </a:r>
          </a:p>
          <a:p>
            <a:r>
              <a:rPr lang="en-US" dirty="0" smtClean="0"/>
              <a:t>Child Welfare System</a:t>
            </a:r>
          </a:p>
          <a:p>
            <a:r>
              <a:rPr lang="en-US" dirty="0" smtClean="0"/>
              <a:t>Community Hospitals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P-BRSS Implementation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P-BRSS Implementation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Resources at www.williamwhitepapers.com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White, W. (2009).  </a:t>
            </a:r>
            <a:r>
              <a:rPr lang="en-US" i="1" dirty="0" smtClean="0"/>
              <a:t>Peer-based Addiction Recovery Support:  History, Theory, Practice, and Scientific Evaluation.  </a:t>
            </a:r>
            <a:r>
              <a:rPr lang="en-US" dirty="0" smtClean="0"/>
              <a:t>Chicago, IL:  Great Lakes Addiction Technology Transfer Center and Philadelphia Department of Behavioral Health.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White, W., the PRO-ACT Ethics Workgroup, with legal discussion by </a:t>
            </a:r>
            <a:r>
              <a:rPr lang="en-US" dirty="0" err="1" smtClean="0"/>
              <a:t>Popovits</a:t>
            </a:r>
            <a:r>
              <a:rPr lang="en-US" dirty="0" smtClean="0"/>
              <a:t> R. &amp; Donohue, B. (2007).  Ethical Guidelines for the Delivery of Peer-based Recovery Support Services.  Philadelphia:  Philadelphia Department of Behavioral Health.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 at www.williamwhitepapers.com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White, W. (2006).  </a:t>
            </a:r>
            <a:r>
              <a:rPr lang="en-US" i="1" dirty="0" smtClean="0"/>
              <a:t>Sponsor, Recovery Coach, Addiction Counselor:  The Importance of Role Clarity and Role Integrity.</a:t>
            </a:r>
            <a:r>
              <a:rPr lang="en-US" dirty="0" smtClean="0"/>
              <a:t>  (Monograph) Philadelphia, PA:  Philadelphia Department of Behavioral Health.  </a:t>
            </a:r>
          </a:p>
          <a:p>
            <a:r>
              <a:rPr lang="en-US" dirty="0" smtClean="0"/>
              <a:t>White, W. (2008).  </a:t>
            </a:r>
            <a:r>
              <a:rPr lang="en-US" i="1" dirty="0" smtClean="0"/>
              <a:t>Perspectives on Systems Transformation:  How Visionary Leaders are Shifting Addiction Treatment Toward a Recovery-Oriented System of Care</a:t>
            </a:r>
            <a:r>
              <a:rPr lang="en-US" dirty="0" smtClean="0"/>
              <a:t>. (Interviews with H. </a:t>
            </a:r>
            <a:r>
              <a:rPr lang="en-US" dirty="0" err="1" smtClean="0"/>
              <a:t>Westley</a:t>
            </a:r>
            <a:r>
              <a:rPr lang="en-US" dirty="0" smtClean="0"/>
              <a:t> Clark, Thomas A. Kirk, Jr., Arthur C. Evans, Michael Boyle, Phillip Valentine and </a:t>
            </a:r>
            <a:r>
              <a:rPr lang="en-US" dirty="0" err="1" smtClean="0"/>
              <a:t>Lonnetta</a:t>
            </a:r>
            <a:r>
              <a:rPr lang="en-US" dirty="0" smtClean="0"/>
              <a:t> Albright).  Chicago, IL:  Great Lakes Addiction Technology Transfer Center.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 at www.williamwhitepapers.com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RM &amp; ROSC Resource Library contains manuals on recovery coaching, descriptive papers, key CSAT documents, and papers on peer support services from outside the U.S.</a:t>
            </a:r>
          </a:p>
          <a:p>
            <a:r>
              <a:rPr lang="en-US" dirty="0" smtClean="0"/>
              <a:t>Link to:  Kelly, J. &amp; White, W. (Eds., 2011).  </a:t>
            </a:r>
            <a:r>
              <a:rPr lang="en-US" i="1" dirty="0" smtClean="0"/>
              <a:t>Recovery Management: Theory, Research &amp; Practice</a:t>
            </a:r>
            <a:r>
              <a:rPr lang="en-US" dirty="0" smtClean="0"/>
              <a:t>.  New York:  Springer Science.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Supports for </a:t>
            </a:r>
            <a:br>
              <a:rPr lang="en-US" dirty="0" smtClean="0"/>
            </a:br>
            <a:r>
              <a:rPr lang="en-US" dirty="0" smtClean="0"/>
              <a:t>Addiction Recovery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Vacuum in Community beyond Peer Support and Specialty </a:t>
            </a:r>
            <a:r>
              <a:rPr lang="en-US" dirty="0" err="1" smtClean="0"/>
              <a:t>Tx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37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Tension Between Mutual Aid and Professional TX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Vacuum in Community beyond Peer Support and Specialty </a:t>
            </a:r>
            <a:r>
              <a:rPr lang="en-US" dirty="0" err="1" smtClean="0"/>
              <a:t>Tx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Attempts to Transcend Mutual Aid Silo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Attempts to Transcend Institutional Treatment Silo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Filling the Vacuum beyond Peer Support and Specialty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800</Words>
  <Application>Microsoft Office PowerPoint</Application>
  <PresentationFormat>On-screen Show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          </vt:lpstr>
      <vt:lpstr>Presentation Goals</vt:lpstr>
      <vt:lpstr>Historical Supports for  Addiction Recovery </vt:lpstr>
      <vt:lpstr>Vacuum in Community beyond Peer Support and Specialty Tx</vt:lpstr>
      <vt:lpstr>Historical Tension Between Mutual Aid and Professional TX </vt:lpstr>
      <vt:lpstr>Vacuum in Community beyond Peer Support and Specialty Tx</vt:lpstr>
      <vt:lpstr>Early Attempts to Transcend Mutual Aid Silo</vt:lpstr>
      <vt:lpstr>Early Attempts to Transcend Institutional Treatment Silo</vt:lpstr>
      <vt:lpstr>Filling the Vacuum beyond Peer Support and Specialty Tx </vt:lpstr>
      <vt:lpstr>New Recovery Advocacy Movement </vt:lpstr>
      <vt:lpstr>New Recovery Support Institutions</vt:lpstr>
      <vt:lpstr>Emerging Culture of Recovery Beyond Recovery Fellowships</vt:lpstr>
      <vt:lpstr>     Theory of P-BRSS  </vt:lpstr>
      <vt:lpstr>Theory of P-BRSS</vt:lpstr>
      <vt:lpstr>Theory of P-BRSS </vt:lpstr>
      <vt:lpstr> Theory of P-BRSS  </vt:lpstr>
      <vt:lpstr>Recovery Community/Culture Development Trends</vt:lpstr>
      <vt:lpstr>Recovery Community/Culture Development Trends</vt:lpstr>
      <vt:lpstr>P-BRSS and Stages of Recovery</vt:lpstr>
      <vt:lpstr>6 Arenas of Scientific Research related to P-BRSS </vt:lpstr>
      <vt:lpstr>6 Arenas of Scientific Research related to P-BRSS </vt:lpstr>
      <vt:lpstr>Settings in which Recovery Coach Role are being Piloted</vt:lpstr>
      <vt:lpstr>P-BRSS Implementation Issues</vt:lpstr>
      <vt:lpstr>P-BRSS Implementation Issues</vt:lpstr>
      <vt:lpstr>    Resources at www.williamwhitepapers.com</vt:lpstr>
      <vt:lpstr>Resources at www.williamwhitepapers.com</vt:lpstr>
      <vt:lpstr>Resources at www.williamwhitepapers.com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l</dc:creator>
  <cp:lastModifiedBy>Bill White</cp:lastModifiedBy>
  <cp:revision>56</cp:revision>
  <dcterms:created xsi:type="dcterms:W3CDTF">2012-01-24T17:53:28Z</dcterms:created>
  <dcterms:modified xsi:type="dcterms:W3CDTF">2012-03-22T17:14:10Z</dcterms:modified>
</cp:coreProperties>
</file>